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406" r:id="rId5"/>
    <p:sldId id="427" r:id="rId6"/>
    <p:sldId id="428" r:id="rId7"/>
    <p:sldId id="429" r:id="rId8"/>
    <p:sldId id="430" r:id="rId9"/>
    <p:sldId id="432" r:id="rId10"/>
    <p:sldId id="423" r:id="rId11"/>
    <p:sldId id="424" r:id="rId12"/>
    <p:sldId id="422" r:id="rId13"/>
    <p:sldId id="426" r:id="rId14"/>
    <p:sldId id="425" r:id="rId15"/>
    <p:sldId id="431" r:id="rId16"/>
    <p:sldId id="272" r:id="rId17"/>
    <p:sldId id="434" r:id="rId18"/>
    <p:sldId id="393" r:id="rId19"/>
    <p:sldId id="435" r:id="rId20"/>
  </p:sldIdLst>
  <p:sldSz cx="9144000" cy="6858000" type="screen4x3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4F75F6-0555-460A-B41B-3623521195CA}" v="3" dt="2019-10-10T14:39:34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4485" autoAdjust="0"/>
    <p:restoredTop sz="94434" autoAdjust="0"/>
  </p:normalViewPr>
  <p:slideViewPr>
    <p:cSldViewPr snapToGrid="0">
      <p:cViewPr varScale="1">
        <p:scale>
          <a:sx n="63" d="100"/>
          <a:sy n="63" d="100"/>
        </p:scale>
        <p:origin x="1652" y="60"/>
      </p:cViewPr>
      <p:guideLst>
        <p:guide orient="horz" pos="102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24" y="-15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21582" cy="495347"/>
          </a:xfrm>
          <a:prstGeom prst="rect">
            <a:avLst/>
          </a:prstGeom>
        </p:spPr>
        <p:txBody>
          <a:bodyPr vert="horz" lIns="91120" tIns="45560" rIns="91120" bIns="4556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8971" y="1"/>
            <a:ext cx="2921582" cy="495347"/>
          </a:xfrm>
          <a:prstGeom prst="rect">
            <a:avLst/>
          </a:prstGeom>
        </p:spPr>
        <p:txBody>
          <a:bodyPr vert="horz" lIns="91120" tIns="45560" rIns="91120" bIns="45560" rtlCol="0"/>
          <a:lstStyle>
            <a:lvl1pPr algn="r">
              <a:defRPr sz="1200"/>
            </a:lvl1pPr>
          </a:lstStyle>
          <a:p>
            <a:fld id="{95E4EA25-8C33-4949-A603-C976B3F4B004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77317"/>
            <a:ext cx="2921582" cy="495346"/>
          </a:xfrm>
          <a:prstGeom prst="rect">
            <a:avLst/>
          </a:prstGeom>
        </p:spPr>
        <p:txBody>
          <a:bodyPr vert="horz" lIns="91120" tIns="45560" rIns="91120" bIns="4556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8971" y="9377317"/>
            <a:ext cx="2921582" cy="495346"/>
          </a:xfrm>
          <a:prstGeom prst="rect">
            <a:avLst/>
          </a:prstGeom>
        </p:spPr>
        <p:txBody>
          <a:bodyPr vert="horz" lIns="91120" tIns="45560" rIns="91120" bIns="45560" rtlCol="0" anchor="b"/>
          <a:lstStyle>
            <a:lvl1pPr algn="r">
              <a:defRPr sz="1200"/>
            </a:lvl1pPr>
          </a:lstStyle>
          <a:p>
            <a:fld id="{66F02337-5B05-4F00-864D-5CE9E9C76E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173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21582" cy="495347"/>
          </a:xfrm>
          <a:prstGeom prst="rect">
            <a:avLst/>
          </a:prstGeom>
        </p:spPr>
        <p:txBody>
          <a:bodyPr vert="horz" lIns="91120" tIns="45560" rIns="91120" bIns="4556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1"/>
            <a:ext cx="2921582" cy="495347"/>
          </a:xfrm>
          <a:prstGeom prst="rect">
            <a:avLst/>
          </a:prstGeom>
        </p:spPr>
        <p:txBody>
          <a:bodyPr vert="horz" lIns="91120" tIns="45560" rIns="91120" bIns="45560" rtlCol="0"/>
          <a:lstStyle>
            <a:lvl1pPr algn="r">
              <a:defRPr sz="1200"/>
            </a:lvl1pPr>
          </a:lstStyle>
          <a:p>
            <a:fld id="{9DFBEAD6-85DE-4890-B47F-20364CF80424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43413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20" tIns="45560" rIns="91120" bIns="4556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120" tIns="45560" rIns="91120" bIns="4556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7317"/>
            <a:ext cx="2921582" cy="495346"/>
          </a:xfrm>
          <a:prstGeom prst="rect">
            <a:avLst/>
          </a:prstGeom>
        </p:spPr>
        <p:txBody>
          <a:bodyPr vert="horz" lIns="91120" tIns="45560" rIns="91120" bIns="4556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7317"/>
            <a:ext cx="2921582" cy="495346"/>
          </a:xfrm>
          <a:prstGeom prst="rect">
            <a:avLst/>
          </a:prstGeom>
        </p:spPr>
        <p:txBody>
          <a:bodyPr vert="horz" lIns="91120" tIns="45560" rIns="91120" bIns="45560" rtlCol="0" anchor="b"/>
          <a:lstStyle>
            <a:lvl1pPr algn="r">
              <a:defRPr sz="1200"/>
            </a:lvl1pPr>
          </a:lstStyle>
          <a:p>
            <a:fld id="{5F9E4794-4CFD-4017-BEA7-45E843151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87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79A52-778F-4BA6-BA72-C6002415550F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690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F1091-83F5-46A1-AAF1-0E4252F39203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380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F1091-83F5-46A1-AAF1-0E4252F39203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257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F1091-83F5-46A1-AAF1-0E4252F39203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F1091-83F5-46A1-AAF1-0E4252F39203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124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F1091-83F5-46A1-AAF1-0E4252F39203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05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0F1091-83F5-46A1-AAF1-0E4252F39203}" type="slidenum">
              <a:rPr kumimoji="0" lang="lt-L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lt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45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535C-C572-4691-97B2-5DE02AD016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69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rmAutofit/>
          </a:bodyPr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535C-C572-4691-97B2-5DE02AD016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535C-C572-4691-97B2-5DE02AD016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51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252000" y="188640"/>
            <a:ext cx="8640000" cy="6480000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solidFill>
              <a:srgbClr val="1D9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1013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96950"/>
          </a:xfrm>
        </p:spPr>
        <p:txBody>
          <a:bodyPr>
            <a:normAutofit/>
          </a:bodyPr>
          <a:lstStyle>
            <a:lvl1pPr algn="l">
              <a:defRPr sz="2500"/>
            </a:lvl1pPr>
          </a:lstStyle>
          <a:p>
            <a:endParaRPr lang="sk-SK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67544" y="1340770"/>
            <a:ext cx="8229600" cy="46805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sk-SK" dirty="0"/>
          </a:p>
        </p:txBody>
      </p:sp>
      <p:pic>
        <p:nvPicPr>
          <p:cNvPr id="11" name="Picture 2" descr="D:\!Documents\!Customers\EuroGeographics\New Brand Guidelines\logos for Sallie\Eurogeographics logo 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37312"/>
            <a:ext cx="1008112" cy="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3"/>
          <p:cNvSpPr txBox="1"/>
          <p:nvPr userDrawn="1"/>
        </p:nvSpPr>
        <p:spPr>
          <a:xfrm>
            <a:off x="1475656" y="6172419"/>
            <a:ext cx="37444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700" b="0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CONNECTING YOU TO THE</a:t>
            </a:r>
          </a:p>
          <a:p>
            <a:r>
              <a:rPr lang="sk-SK" sz="700" b="1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AUTHORITATIVE GEO-INFORMATION</a:t>
            </a:r>
          </a:p>
          <a:p>
            <a:r>
              <a:rPr lang="sk-SK" sz="700" b="1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FRAMEWORK</a:t>
            </a:r>
            <a:r>
              <a:rPr lang="sk-SK" sz="700" b="1" baseline="0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sk-SK" sz="700" b="0" baseline="0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FOR EUROPE</a:t>
            </a:r>
            <a:endParaRPr lang="sk-SK" sz="700" b="0" dirty="0">
              <a:solidFill>
                <a:srgbClr val="2D2D2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8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LF_wirefram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 t="11181" r="31953" b="35683"/>
          <a:stretch/>
        </p:blipFill>
        <p:spPr>
          <a:xfrm>
            <a:off x="0" y="761738"/>
            <a:ext cx="9144000" cy="5620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5113" indent="-265113">
              <a:defRPr/>
            </a:lvl1pPr>
            <a:lvl2pPr marL="722313" indent="-457200">
              <a:defRPr sz="2000"/>
            </a:lvl2pPr>
            <a:lvl3pPr marL="987425" indent="-265113">
              <a:defRPr sz="1800"/>
            </a:lvl3pPr>
            <a:lvl4pPr marL="1254125" indent="-266700">
              <a:defRPr sz="1600"/>
            </a:lvl4pPr>
            <a:lvl5pPr marL="1254125" indent="0">
              <a:defRPr sz="1400"/>
            </a:lvl5pPr>
            <a:lvl6pPr marL="1080000">
              <a:defRPr sz="1600"/>
            </a:lvl6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2286000" cy="180000"/>
          </a:xfrm>
          <a:prstGeom prst="rect">
            <a:avLst/>
          </a:prstGeom>
          <a:solidFill>
            <a:srgbClr val="FFD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286000" y="-1"/>
            <a:ext cx="2286000" cy="180000"/>
          </a:xfrm>
          <a:prstGeom prst="rect">
            <a:avLst/>
          </a:prstGeom>
          <a:solidFill>
            <a:srgbClr val="0B51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572000" y="-1"/>
            <a:ext cx="2286000" cy="180000"/>
          </a:xfrm>
          <a:prstGeom prst="rect">
            <a:avLst/>
          </a:prstGeom>
          <a:solidFill>
            <a:srgbClr val="2370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858000" y="-1"/>
            <a:ext cx="2286000" cy="180000"/>
          </a:xfrm>
          <a:prstGeom prst="rect">
            <a:avLst/>
          </a:prstGeom>
          <a:solidFill>
            <a:srgbClr val="289A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761738"/>
            <a:ext cx="9144000" cy="72000"/>
          </a:xfrm>
          <a:prstGeom prst="rect">
            <a:avLst/>
          </a:prstGeom>
          <a:solidFill>
            <a:srgbClr val="1830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 descr="ELF_logo_rgb_for_we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2" y="238787"/>
            <a:ext cx="1314951" cy="4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7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252000" y="188640"/>
            <a:ext cx="8640000" cy="6480000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solidFill>
              <a:srgbClr val="91A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Picture 2" descr="D:\!Documents\!Customers\EuroGeographics\New Brand Guidelines\logos for Sallie\Eurogeographics logo 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37312"/>
            <a:ext cx="1008112" cy="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k-SK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475656" y="6172419"/>
            <a:ext cx="37444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700" b="0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CONNECTING YOU TO THE</a:t>
            </a:r>
          </a:p>
          <a:p>
            <a:r>
              <a:rPr lang="sk-SK" sz="700" b="1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AUTHORITATIVE GEO-INFORMATION</a:t>
            </a:r>
          </a:p>
          <a:p>
            <a:r>
              <a:rPr lang="sk-SK" sz="700" b="1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FRAMEWORK</a:t>
            </a:r>
            <a:r>
              <a:rPr lang="sk-SK" sz="700" b="1" baseline="0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sk-SK" sz="700" b="0" baseline="0" dirty="0">
                <a:solidFill>
                  <a:srgbClr val="2D2D2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FOR EUROPE</a:t>
            </a:r>
            <a:endParaRPr lang="sk-SK" sz="700" b="0" dirty="0">
              <a:solidFill>
                <a:srgbClr val="2D2D2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71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79511" y="188640"/>
            <a:ext cx="8640000" cy="6480000"/>
          </a:xfrm>
          <a:custGeom>
            <a:avLst/>
            <a:gdLst/>
            <a:ahLst/>
            <a:cxnLst/>
            <a:rect l="l" t="t" r="r" b="b"/>
            <a:pathLst>
              <a:path w="8640000" h="6480000">
                <a:moveTo>
                  <a:pt x="1896585" y="0"/>
                </a:moveTo>
                <a:lnTo>
                  <a:pt x="8437772" y="0"/>
                </a:lnTo>
                <a:cubicBezTo>
                  <a:pt x="8549459" y="0"/>
                  <a:pt x="8640000" y="98264"/>
                  <a:pt x="8640000" y="219477"/>
                </a:cubicBezTo>
                <a:lnTo>
                  <a:pt x="8640000" y="6260523"/>
                </a:lnTo>
                <a:cubicBezTo>
                  <a:pt x="8640000" y="6381737"/>
                  <a:pt x="8549459" y="6480000"/>
                  <a:pt x="8437772" y="6480000"/>
                </a:cubicBezTo>
                <a:lnTo>
                  <a:pt x="202228" y="6480000"/>
                </a:lnTo>
                <a:cubicBezTo>
                  <a:pt x="90541" y="6480000"/>
                  <a:pt x="0" y="6381737"/>
                  <a:pt x="0" y="6260523"/>
                </a:cubicBezTo>
                <a:lnTo>
                  <a:pt x="0" y="1787760"/>
                </a:lnTo>
                <a:lnTo>
                  <a:pt x="0" y="1252052"/>
                </a:lnTo>
                <a:lnTo>
                  <a:pt x="0" y="1067760"/>
                </a:lnTo>
                <a:lnTo>
                  <a:pt x="172199" y="1067760"/>
                </a:lnTo>
                <a:cubicBezTo>
                  <a:pt x="173606" y="1067313"/>
                  <a:pt x="175029" y="1067294"/>
                  <a:pt x="176455" y="1067294"/>
                </a:cubicBezTo>
                <a:lnTo>
                  <a:pt x="1725058" y="1067294"/>
                </a:lnTo>
                <a:cubicBezTo>
                  <a:pt x="1819790" y="1067294"/>
                  <a:pt x="1896585" y="983948"/>
                  <a:pt x="1896585" y="881136"/>
                </a:cubicBezTo>
                <a:close/>
              </a:path>
            </a:pathLst>
          </a:custGeom>
          <a:solidFill>
            <a:srgbClr val="1D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7" name="Picture 2" descr="D:\!Documents\!Customers\EuroGeographics\New Brand Guidelines\logos for Sallie\Eurogeographics logo 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8410"/>
            <a:ext cx="1440160" cy="45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 userDrawn="1"/>
        </p:nvSpPr>
        <p:spPr>
          <a:xfrm>
            <a:off x="2195736" y="332656"/>
            <a:ext cx="37444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9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CONNECTING YOU TO THE</a:t>
            </a:r>
          </a:p>
          <a:p>
            <a:r>
              <a:rPr lang="sk-SK" sz="900" dirty="0">
                <a:solidFill>
                  <a:srgbClr val="2C38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AUTHORITATIVE GEO-INFORMATION</a:t>
            </a:r>
          </a:p>
          <a:p>
            <a:r>
              <a:rPr lang="sk-SK" sz="900" dirty="0">
                <a:solidFill>
                  <a:srgbClr val="2C387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FRAMEWORK</a:t>
            </a:r>
            <a:r>
              <a:rPr lang="sk-SK" sz="900" baseline="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FOR EUROPE</a:t>
            </a:r>
            <a:endParaRPr lang="sk-SK" sz="9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516216" y="6453336"/>
            <a:ext cx="2232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8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Copyright ©2013 </a:t>
            </a:r>
            <a:r>
              <a:rPr lang="sk-SK" sz="800" dirty="0" err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EuroGeographics</a:t>
            </a:r>
            <a:endParaRPr lang="sk-SK" sz="8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791580" y="1556792"/>
            <a:ext cx="7308812" cy="1228998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sk-SK" dirty="0"/>
              <a:t>TITLE/HEADLINE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1580" y="3932287"/>
            <a:ext cx="7308812" cy="504825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sk-SK" dirty="0" err="1"/>
              <a:t>Subtitle</a:t>
            </a:r>
            <a:endParaRPr lang="sk-SK" dirty="0"/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27088" y="4581897"/>
            <a:ext cx="2376487" cy="3592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sk-SK" dirty="0" err="1"/>
              <a:t>Month</a:t>
            </a:r>
            <a:r>
              <a:rPr lang="sk-SK" dirty="0"/>
              <a:t> 2013</a:t>
            </a:r>
          </a:p>
        </p:txBody>
      </p:sp>
      <p:pic>
        <p:nvPicPr>
          <p:cNvPr id="23" name="Picture 3" descr="D:\!Documents\!Customers\EuroGeographics\New Brand Guidelines\EG_brand_graphic\EG_brand_graphic_small_positive.eps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rgbClr val="F8AF61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t="-2783" r="12580" b="2783"/>
          <a:stretch/>
        </p:blipFill>
        <p:spPr bwMode="auto">
          <a:xfrm>
            <a:off x="202563" y="4437112"/>
            <a:ext cx="8738873" cy="1870752"/>
          </a:xfrm>
          <a:prstGeom prst="rect">
            <a:avLst/>
          </a:prstGeom>
          <a:noFill/>
          <a:ln>
            <a:noFill/>
          </a:ln>
          <a:effectLst>
            <a:glow>
              <a:schemeClr val="bg1"/>
            </a:glow>
          </a:effectLst>
        </p:spPr>
      </p:pic>
      <p:sp>
        <p:nvSpPr>
          <p:cNvPr id="2" name="TextBox 1"/>
          <p:cNvSpPr txBox="1"/>
          <p:nvPr userDrawn="1"/>
        </p:nvSpPr>
        <p:spPr>
          <a:xfrm>
            <a:off x="332389" y="806515"/>
            <a:ext cx="161775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850" b="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www.eurogeographics.org</a:t>
            </a:r>
            <a:endParaRPr lang="sk-SK" sz="850" b="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91580" y="2780929"/>
            <a:ext cx="7308812" cy="108012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sk-SK" dirty="0"/>
              <a:t>TITLE/HEADLINE</a:t>
            </a:r>
          </a:p>
        </p:txBody>
      </p:sp>
    </p:spTree>
    <p:extLst>
      <p:ext uri="{BB962C8B-B14F-4D97-AF65-F5344CB8AC3E}">
        <p14:creationId xmlns:p14="http://schemas.microsoft.com/office/powerpoint/2010/main" val="397566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F8BAB49-940D-4A0F-B950-014E7DCCDC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74688" y="44624"/>
            <a:ext cx="8012112" cy="5839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86549" y="6471814"/>
            <a:ext cx="1591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pPr defTabSz="457200"/>
            <a:r>
              <a:rPr lang="en-US" dirty="0"/>
              <a:t>126th </a:t>
            </a:r>
            <a:r>
              <a:rPr lang="en-US" dirty="0" err="1"/>
              <a:t>EuroSDR</a:t>
            </a:r>
            <a:r>
              <a:rPr lang="en-US" dirty="0"/>
              <a:t> Board of Delegates meeting</a:t>
            </a:r>
          </a:p>
        </p:txBody>
      </p:sp>
    </p:spTree>
    <p:extLst>
      <p:ext uri="{BB962C8B-B14F-4D97-AF65-F5344CB8AC3E}">
        <p14:creationId xmlns:p14="http://schemas.microsoft.com/office/powerpoint/2010/main" val="382867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4535C-C572-4691-97B2-5DE02AD016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3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gif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8.e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package" Target="../embeddings/Microsoft_Excel_Worksheet.xlsx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80" y="2200002"/>
            <a:ext cx="7308812" cy="1228998"/>
          </a:xfrm>
        </p:spPr>
        <p:txBody>
          <a:bodyPr>
            <a:normAutofit fontScale="90000"/>
          </a:bodyPr>
          <a:lstStyle/>
          <a:p>
            <a:r>
              <a:rPr lang="en-GB" dirty="0"/>
              <a:t>ELS: Data from multiple providers</a:t>
            </a:r>
            <a:br>
              <a:rPr lang="nl-NL" dirty="0"/>
            </a:br>
            <a:br>
              <a:rPr lang="nl-NL" dirty="0"/>
            </a:br>
            <a:r>
              <a:rPr lang="en-GB" dirty="0"/>
              <a:t>Coordinating the supply</a:t>
            </a:r>
            <a:br>
              <a:rPr lang="en-GB" dirty="0"/>
            </a:br>
            <a:endParaRPr lang="sk-SK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Dorus Kruse</a:t>
            </a:r>
            <a:endParaRPr lang="sk-S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27088" y="4581897"/>
            <a:ext cx="3257232" cy="7114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Helsinki,</a:t>
            </a:r>
          </a:p>
          <a:p>
            <a:r>
              <a:rPr lang="en-GB" dirty="0"/>
              <a:t>2019, 23 </a:t>
            </a:r>
            <a:r>
              <a:rPr lang="en-US" dirty="0"/>
              <a:t>October</a:t>
            </a:r>
            <a:r>
              <a:rPr lang="lt-LT" dirty="0"/>
              <a:t>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1636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Freeform 163"/>
          <p:cNvSpPr>
            <a:spLocks noChangeAspect="1"/>
          </p:cNvSpPr>
          <p:nvPr/>
        </p:nvSpPr>
        <p:spPr bwMode="auto">
          <a:xfrm>
            <a:off x="5525967" y="3260483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7" name="Freeform 164"/>
          <p:cNvSpPr>
            <a:spLocks noChangeAspect="1"/>
          </p:cNvSpPr>
          <p:nvPr/>
        </p:nvSpPr>
        <p:spPr bwMode="auto">
          <a:xfrm>
            <a:off x="5958255" y="1365741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8" name="Freeform 165"/>
          <p:cNvSpPr>
            <a:spLocks noChangeAspect="1"/>
          </p:cNvSpPr>
          <p:nvPr/>
        </p:nvSpPr>
        <p:spPr bwMode="auto">
          <a:xfrm>
            <a:off x="6214697" y="1837595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9" name="Freeform 166"/>
          <p:cNvSpPr>
            <a:spLocks noChangeAspect="1"/>
          </p:cNvSpPr>
          <p:nvPr/>
        </p:nvSpPr>
        <p:spPr bwMode="auto">
          <a:xfrm>
            <a:off x="6232281" y="1852249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0" name="Freeform 167"/>
          <p:cNvSpPr>
            <a:spLocks noChangeAspect="1"/>
          </p:cNvSpPr>
          <p:nvPr/>
        </p:nvSpPr>
        <p:spPr bwMode="auto">
          <a:xfrm>
            <a:off x="6238144" y="1825871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1" name="Freeform 168"/>
          <p:cNvSpPr>
            <a:spLocks noChangeAspect="1"/>
          </p:cNvSpPr>
          <p:nvPr/>
        </p:nvSpPr>
        <p:spPr bwMode="auto">
          <a:xfrm>
            <a:off x="5991958" y="2540979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2" name="Freeform 169"/>
          <p:cNvSpPr>
            <a:spLocks noChangeAspect="1" noEditPoints="1"/>
          </p:cNvSpPr>
          <p:nvPr/>
        </p:nvSpPr>
        <p:spPr bwMode="auto">
          <a:xfrm>
            <a:off x="5716467" y="917332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3" name="Freeform 170"/>
          <p:cNvSpPr>
            <a:spLocks noEditPoints="1"/>
          </p:cNvSpPr>
          <p:nvPr/>
        </p:nvSpPr>
        <p:spPr bwMode="auto">
          <a:xfrm>
            <a:off x="4218844" y="3524252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4" name="Freeform 171"/>
          <p:cNvSpPr>
            <a:spLocks/>
          </p:cNvSpPr>
          <p:nvPr/>
        </p:nvSpPr>
        <p:spPr bwMode="auto">
          <a:xfrm>
            <a:off x="4152901" y="3771903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5" name="Freeform 172"/>
          <p:cNvSpPr>
            <a:spLocks/>
          </p:cNvSpPr>
          <p:nvPr/>
        </p:nvSpPr>
        <p:spPr bwMode="auto">
          <a:xfrm>
            <a:off x="4404947" y="3949212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6" name="Freeform 173"/>
          <p:cNvSpPr>
            <a:spLocks/>
          </p:cNvSpPr>
          <p:nvPr/>
        </p:nvSpPr>
        <p:spPr bwMode="auto">
          <a:xfrm>
            <a:off x="4935416" y="3836378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7" name="Freeform 174"/>
          <p:cNvSpPr>
            <a:spLocks noEditPoints="1"/>
          </p:cNvSpPr>
          <p:nvPr/>
        </p:nvSpPr>
        <p:spPr bwMode="auto">
          <a:xfrm>
            <a:off x="4630617" y="2984989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8" name="Freeform 175"/>
          <p:cNvSpPr>
            <a:spLocks/>
          </p:cNvSpPr>
          <p:nvPr/>
        </p:nvSpPr>
        <p:spPr bwMode="auto">
          <a:xfrm>
            <a:off x="5059975" y="4366849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9" name="Freeform 176"/>
          <p:cNvSpPr>
            <a:spLocks/>
          </p:cNvSpPr>
          <p:nvPr/>
        </p:nvSpPr>
        <p:spPr bwMode="auto">
          <a:xfrm>
            <a:off x="4492870" y="4775689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0" name="Freeform 177"/>
          <p:cNvSpPr>
            <a:spLocks/>
          </p:cNvSpPr>
          <p:nvPr/>
        </p:nvSpPr>
        <p:spPr bwMode="auto">
          <a:xfrm>
            <a:off x="4388827" y="4262806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1" name="Freeform 178"/>
          <p:cNvSpPr>
            <a:spLocks/>
          </p:cNvSpPr>
          <p:nvPr/>
        </p:nvSpPr>
        <p:spPr bwMode="auto">
          <a:xfrm>
            <a:off x="4699489" y="4340471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2" name="Freeform 179"/>
          <p:cNvSpPr>
            <a:spLocks/>
          </p:cNvSpPr>
          <p:nvPr/>
        </p:nvSpPr>
        <p:spPr bwMode="auto">
          <a:xfrm>
            <a:off x="4706818" y="4104544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3" name="Freeform 180"/>
          <p:cNvSpPr>
            <a:spLocks noEditPoints="1"/>
          </p:cNvSpPr>
          <p:nvPr/>
        </p:nvSpPr>
        <p:spPr bwMode="auto">
          <a:xfrm>
            <a:off x="5180135" y="5748704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4" name="Freeform 181"/>
          <p:cNvSpPr>
            <a:spLocks noEditPoints="1"/>
          </p:cNvSpPr>
          <p:nvPr/>
        </p:nvSpPr>
        <p:spPr bwMode="auto">
          <a:xfrm>
            <a:off x="3412881" y="2532187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5" name="Freeform 182"/>
          <p:cNvSpPr>
            <a:spLocks noEditPoints="1"/>
          </p:cNvSpPr>
          <p:nvPr/>
        </p:nvSpPr>
        <p:spPr bwMode="auto">
          <a:xfrm>
            <a:off x="3143252" y="3125666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6" name="Freeform 183"/>
          <p:cNvSpPr>
            <a:spLocks noEditPoints="1"/>
          </p:cNvSpPr>
          <p:nvPr/>
        </p:nvSpPr>
        <p:spPr bwMode="auto">
          <a:xfrm>
            <a:off x="3477360" y="3805606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7" name="Freeform 184"/>
          <p:cNvSpPr>
            <a:spLocks/>
          </p:cNvSpPr>
          <p:nvPr/>
        </p:nvSpPr>
        <p:spPr bwMode="auto">
          <a:xfrm>
            <a:off x="2769578" y="4768362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05" name="Freeform 185"/>
          <p:cNvSpPr>
            <a:spLocks/>
          </p:cNvSpPr>
          <p:nvPr/>
        </p:nvSpPr>
        <p:spPr bwMode="auto">
          <a:xfrm>
            <a:off x="7159870" y="5438043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49" name="Freeform 186"/>
          <p:cNvSpPr>
            <a:spLocks/>
          </p:cNvSpPr>
          <p:nvPr/>
        </p:nvSpPr>
        <p:spPr bwMode="auto">
          <a:xfrm>
            <a:off x="5269526" y="4570535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0" name="Freeform 187"/>
          <p:cNvSpPr>
            <a:spLocks noEditPoints="1"/>
          </p:cNvSpPr>
          <p:nvPr/>
        </p:nvSpPr>
        <p:spPr bwMode="auto">
          <a:xfrm>
            <a:off x="5068766" y="4410810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1" name="Freeform 188"/>
          <p:cNvSpPr>
            <a:spLocks/>
          </p:cNvSpPr>
          <p:nvPr/>
        </p:nvSpPr>
        <p:spPr bwMode="auto">
          <a:xfrm>
            <a:off x="5647593" y="4876803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2" name="Freeform 189"/>
          <p:cNvSpPr>
            <a:spLocks/>
          </p:cNvSpPr>
          <p:nvPr/>
        </p:nvSpPr>
        <p:spPr bwMode="auto">
          <a:xfrm>
            <a:off x="5772152" y="4884129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3" name="Freeform 190"/>
          <p:cNvSpPr>
            <a:spLocks noEditPoints="1"/>
          </p:cNvSpPr>
          <p:nvPr/>
        </p:nvSpPr>
        <p:spPr bwMode="auto">
          <a:xfrm>
            <a:off x="4868009" y="1534259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4" name="Freeform 191"/>
          <p:cNvSpPr>
            <a:spLocks noEditPoints="1"/>
          </p:cNvSpPr>
          <p:nvPr/>
        </p:nvSpPr>
        <p:spPr bwMode="auto">
          <a:xfrm>
            <a:off x="4453304" y="1226527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5" name="Freeform 192"/>
          <p:cNvSpPr>
            <a:spLocks/>
          </p:cNvSpPr>
          <p:nvPr/>
        </p:nvSpPr>
        <p:spPr bwMode="auto">
          <a:xfrm>
            <a:off x="5353052" y="3993173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6" name="Freeform 193"/>
          <p:cNvSpPr>
            <a:spLocks/>
          </p:cNvSpPr>
          <p:nvPr/>
        </p:nvSpPr>
        <p:spPr bwMode="auto">
          <a:xfrm>
            <a:off x="5303227" y="4107475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7" name="Freeform 194"/>
          <p:cNvSpPr>
            <a:spLocks noEditPoints="1"/>
          </p:cNvSpPr>
          <p:nvPr/>
        </p:nvSpPr>
        <p:spPr bwMode="auto">
          <a:xfrm>
            <a:off x="5602167" y="2653812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2749" name="Freeform 195"/>
          <p:cNvSpPr>
            <a:spLocks/>
          </p:cNvSpPr>
          <p:nvPr/>
        </p:nvSpPr>
        <p:spPr bwMode="auto">
          <a:xfrm>
            <a:off x="5811718" y="3059724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9" name="Freeform 196"/>
          <p:cNvSpPr>
            <a:spLocks/>
          </p:cNvSpPr>
          <p:nvPr/>
        </p:nvSpPr>
        <p:spPr bwMode="auto">
          <a:xfrm>
            <a:off x="5577256" y="2866294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0" name="Freeform 197"/>
          <p:cNvSpPr>
            <a:spLocks/>
          </p:cNvSpPr>
          <p:nvPr/>
        </p:nvSpPr>
        <p:spPr bwMode="auto">
          <a:xfrm>
            <a:off x="6198579" y="4021016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1" name="Freeform 198"/>
          <p:cNvSpPr>
            <a:spLocks noEditPoints="1"/>
          </p:cNvSpPr>
          <p:nvPr/>
        </p:nvSpPr>
        <p:spPr bwMode="auto">
          <a:xfrm>
            <a:off x="5681298" y="4066443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2" name="Freeform 199"/>
          <p:cNvSpPr>
            <a:spLocks noEditPoints="1"/>
          </p:cNvSpPr>
          <p:nvPr/>
        </p:nvSpPr>
        <p:spPr bwMode="auto">
          <a:xfrm>
            <a:off x="5344259" y="1352550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3" name="Freeform 200"/>
          <p:cNvSpPr>
            <a:spLocks/>
          </p:cNvSpPr>
          <p:nvPr/>
        </p:nvSpPr>
        <p:spPr bwMode="auto">
          <a:xfrm>
            <a:off x="5915758" y="4576398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4" name="Freeform 201"/>
          <p:cNvSpPr>
            <a:spLocks noEditPoints="1"/>
          </p:cNvSpPr>
          <p:nvPr/>
        </p:nvSpPr>
        <p:spPr bwMode="auto">
          <a:xfrm>
            <a:off x="5715001" y="4900249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5" name="Freeform 202"/>
          <p:cNvSpPr>
            <a:spLocks noEditPoints="1"/>
          </p:cNvSpPr>
          <p:nvPr/>
        </p:nvSpPr>
        <p:spPr bwMode="auto">
          <a:xfrm>
            <a:off x="5808785" y="3404089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6" name="Freeform 203"/>
          <p:cNvSpPr>
            <a:spLocks noEditPoints="1"/>
          </p:cNvSpPr>
          <p:nvPr/>
        </p:nvSpPr>
        <p:spPr bwMode="auto">
          <a:xfrm>
            <a:off x="3002573" y="1469781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7" name="Freeform 204"/>
          <p:cNvSpPr>
            <a:spLocks noEditPoints="1"/>
          </p:cNvSpPr>
          <p:nvPr/>
        </p:nvSpPr>
        <p:spPr bwMode="auto">
          <a:xfrm>
            <a:off x="3685444" y="2269881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8" name="Freeform 205"/>
          <p:cNvSpPr>
            <a:spLocks/>
          </p:cNvSpPr>
          <p:nvPr/>
        </p:nvSpPr>
        <p:spPr bwMode="auto">
          <a:xfrm>
            <a:off x="7539405" y="4169020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9" name="Freeform 206"/>
          <p:cNvSpPr>
            <a:spLocks noEditPoints="1"/>
          </p:cNvSpPr>
          <p:nvPr/>
        </p:nvSpPr>
        <p:spPr bwMode="auto">
          <a:xfrm>
            <a:off x="7961437" y="4340470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70" name="Freeform 207"/>
          <p:cNvSpPr>
            <a:spLocks noEditPoints="1"/>
          </p:cNvSpPr>
          <p:nvPr/>
        </p:nvSpPr>
        <p:spPr bwMode="auto">
          <a:xfrm>
            <a:off x="6311412" y="4409343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28" name="Freeform 208"/>
          <p:cNvSpPr>
            <a:spLocks/>
          </p:cNvSpPr>
          <p:nvPr/>
        </p:nvSpPr>
        <p:spPr bwMode="auto">
          <a:xfrm>
            <a:off x="7542337" y="5499590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29" name="Freeform 209"/>
          <p:cNvSpPr>
            <a:spLocks/>
          </p:cNvSpPr>
          <p:nvPr/>
        </p:nvSpPr>
        <p:spPr bwMode="auto">
          <a:xfrm>
            <a:off x="7498375" y="4941279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0" name="Freeform 210"/>
          <p:cNvSpPr>
            <a:spLocks noEditPoints="1"/>
          </p:cNvSpPr>
          <p:nvPr/>
        </p:nvSpPr>
        <p:spPr bwMode="auto">
          <a:xfrm>
            <a:off x="7735766" y="2010510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74" name="Freeform 211"/>
          <p:cNvSpPr>
            <a:spLocks noEditPoints="1"/>
          </p:cNvSpPr>
          <p:nvPr/>
        </p:nvSpPr>
        <p:spPr bwMode="auto">
          <a:xfrm>
            <a:off x="8090390" y="4113335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32" name="Freeform 212"/>
          <p:cNvSpPr>
            <a:spLocks/>
          </p:cNvSpPr>
          <p:nvPr/>
        </p:nvSpPr>
        <p:spPr bwMode="auto">
          <a:xfrm>
            <a:off x="8119698" y="4384432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3" name="Freeform 213"/>
          <p:cNvSpPr>
            <a:spLocks/>
          </p:cNvSpPr>
          <p:nvPr/>
        </p:nvSpPr>
        <p:spPr bwMode="auto">
          <a:xfrm>
            <a:off x="7924801" y="4841633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4" name="Freeform 214"/>
          <p:cNvSpPr>
            <a:spLocks/>
          </p:cNvSpPr>
          <p:nvPr/>
        </p:nvSpPr>
        <p:spPr bwMode="auto">
          <a:xfrm>
            <a:off x="7883770" y="5676901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5" name="Freeform 215"/>
          <p:cNvSpPr>
            <a:spLocks/>
          </p:cNvSpPr>
          <p:nvPr/>
        </p:nvSpPr>
        <p:spPr bwMode="auto">
          <a:xfrm>
            <a:off x="7614141" y="5569928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6" name="Freeform 216"/>
          <p:cNvSpPr>
            <a:spLocks/>
          </p:cNvSpPr>
          <p:nvPr/>
        </p:nvSpPr>
        <p:spPr bwMode="auto">
          <a:xfrm>
            <a:off x="7539404" y="5707675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80" name="Freeform 217"/>
          <p:cNvSpPr>
            <a:spLocks/>
          </p:cNvSpPr>
          <p:nvPr/>
        </p:nvSpPr>
        <p:spPr bwMode="auto">
          <a:xfrm>
            <a:off x="5087818" y="3345475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1" name="Freeform 218"/>
          <p:cNvSpPr>
            <a:spLocks/>
          </p:cNvSpPr>
          <p:nvPr/>
        </p:nvSpPr>
        <p:spPr bwMode="auto">
          <a:xfrm>
            <a:off x="5587513" y="3075844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2" name="Freeform 219"/>
          <p:cNvSpPr>
            <a:spLocks noEditPoints="1"/>
          </p:cNvSpPr>
          <p:nvPr/>
        </p:nvSpPr>
        <p:spPr bwMode="auto">
          <a:xfrm>
            <a:off x="2924909" y="4577863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3" name="Freeform 220"/>
          <p:cNvSpPr>
            <a:spLocks noEditPoints="1"/>
          </p:cNvSpPr>
          <p:nvPr/>
        </p:nvSpPr>
        <p:spPr bwMode="auto">
          <a:xfrm>
            <a:off x="4437185" y="4352195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4" name="Freeform 221"/>
          <p:cNvSpPr>
            <a:spLocks/>
          </p:cNvSpPr>
          <p:nvPr/>
        </p:nvSpPr>
        <p:spPr bwMode="auto">
          <a:xfrm>
            <a:off x="4970587" y="4755175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5" name="Freeform 222"/>
          <p:cNvSpPr>
            <a:spLocks/>
          </p:cNvSpPr>
          <p:nvPr/>
        </p:nvSpPr>
        <p:spPr bwMode="auto">
          <a:xfrm>
            <a:off x="3914043" y="4872405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6" name="Freeform 223"/>
          <p:cNvSpPr>
            <a:spLocks noEditPoints="1"/>
          </p:cNvSpPr>
          <p:nvPr/>
        </p:nvSpPr>
        <p:spPr bwMode="auto">
          <a:xfrm>
            <a:off x="4425462" y="3322028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7" name="Freeform 224"/>
          <p:cNvSpPr>
            <a:spLocks/>
          </p:cNvSpPr>
          <p:nvPr/>
        </p:nvSpPr>
        <p:spPr bwMode="auto">
          <a:xfrm>
            <a:off x="5562603" y="4765432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13388" name="Group 225"/>
          <p:cNvGrpSpPr>
            <a:grpSpLocks/>
          </p:cNvGrpSpPr>
          <p:nvPr/>
        </p:nvGrpSpPr>
        <p:grpSpPr bwMode="auto">
          <a:xfrm>
            <a:off x="5561135" y="4425463"/>
            <a:ext cx="427892" cy="555380"/>
            <a:chOff x="784" y="1101"/>
            <a:chExt cx="374" cy="479"/>
          </a:xfrm>
          <a:solidFill>
            <a:schemeClr val="bg1">
              <a:lumMod val="75000"/>
            </a:schemeClr>
          </a:solidFill>
        </p:grpSpPr>
        <p:sp>
          <p:nvSpPr>
            <p:cNvPr id="13389" name="Freeform 226"/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13390" name="Freeform 227"/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7" name="Tekstikehys 87"/>
          <p:cNvSpPr txBox="1">
            <a:spLocks noChangeArrowheads="1"/>
          </p:cNvSpPr>
          <p:nvPr/>
        </p:nvSpPr>
        <p:spPr bwMode="auto">
          <a:xfrm>
            <a:off x="4729517" y="5772152"/>
            <a:ext cx="474810" cy="23436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13317" name="Puolivapaa piirto 86"/>
          <p:cNvSpPr>
            <a:spLocks/>
          </p:cNvSpPr>
          <p:nvPr/>
        </p:nvSpPr>
        <p:spPr bwMode="auto">
          <a:xfrm>
            <a:off x="3421675" y="3163766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7685" y="571143"/>
            <a:ext cx="5885419" cy="5231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Transport Network - Road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79" y="2089637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64808" y="2434372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02358" y="2386602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64808" y="2719271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8962" y="2675077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Rectangle 114">
            <a:extLst>
              <a:ext uri="{FF2B5EF4-FFF2-40B4-BE49-F238E27FC236}">
                <a16:creationId xmlns:a16="http://schemas.microsoft.com/office/drawing/2014/main" id="{51EBABE1-A704-48DF-A821-62AEF94241F6}"/>
              </a:ext>
            </a:extLst>
          </p:cNvPr>
          <p:cNvSpPr/>
          <p:nvPr/>
        </p:nvSpPr>
        <p:spPr>
          <a:xfrm>
            <a:off x="464808" y="3004171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8998408D-FB92-4050-9471-3CB592217DFD}"/>
              </a:ext>
            </a:extLst>
          </p:cNvPr>
          <p:cNvSpPr txBox="1"/>
          <p:nvPr/>
        </p:nvSpPr>
        <p:spPr>
          <a:xfrm>
            <a:off x="881280" y="2948684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0D2AAD1C-ED9A-4588-B702-6ECDE42BCAAD}"/>
              </a:ext>
            </a:extLst>
          </p:cNvPr>
          <p:cNvSpPr/>
          <p:nvPr/>
        </p:nvSpPr>
        <p:spPr>
          <a:xfrm>
            <a:off x="464808" y="3313520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extBox 115">
            <a:extLst>
              <a:ext uri="{FF2B5EF4-FFF2-40B4-BE49-F238E27FC236}">
                <a16:creationId xmlns:a16="http://schemas.microsoft.com/office/drawing/2014/main" id="{59AF9A3B-31A9-4293-9C24-5AEAC85D233B}"/>
              </a:ext>
            </a:extLst>
          </p:cNvPr>
          <p:cNvSpPr txBox="1"/>
          <p:nvPr/>
        </p:nvSpPr>
        <p:spPr>
          <a:xfrm>
            <a:off x="900395" y="3248620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2492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Freeform 163"/>
          <p:cNvSpPr>
            <a:spLocks noChangeAspect="1"/>
          </p:cNvSpPr>
          <p:nvPr/>
        </p:nvSpPr>
        <p:spPr bwMode="auto">
          <a:xfrm>
            <a:off x="5525967" y="3260483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7" name="Freeform 164"/>
          <p:cNvSpPr>
            <a:spLocks noChangeAspect="1"/>
          </p:cNvSpPr>
          <p:nvPr/>
        </p:nvSpPr>
        <p:spPr bwMode="auto">
          <a:xfrm>
            <a:off x="5958255" y="1365741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8" name="Freeform 165"/>
          <p:cNvSpPr>
            <a:spLocks noChangeAspect="1"/>
          </p:cNvSpPr>
          <p:nvPr/>
        </p:nvSpPr>
        <p:spPr bwMode="auto">
          <a:xfrm>
            <a:off x="6214697" y="1837595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9" name="Freeform 166"/>
          <p:cNvSpPr>
            <a:spLocks noChangeAspect="1"/>
          </p:cNvSpPr>
          <p:nvPr/>
        </p:nvSpPr>
        <p:spPr bwMode="auto">
          <a:xfrm>
            <a:off x="6232281" y="1852249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0" name="Freeform 167"/>
          <p:cNvSpPr>
            <a:spLocks noChangeAspect="1"/>
          </p:cNvSpPr>
          <p:nvPr/>
        </p:nvSpPr>
        <p:spPr bwMode="auto">
          <a:xfrm>
            <a:off x="6238144" y="1825871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1" name="Freeform 168"/>
          <p:cNvSpPr>
            <a:spLocks noChangeAspect="1"/>
          </p:cNvSpPr>
          <p:nvPr/>
        </p:nvSpPr>
        <p:spPr bwMode="auto">
          <a:xfrm>
            <a:off x="5991958" y="2540979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2" name="Freeform 169"/>
          <p:cNvSpPr>
            <a:spLocks noChangeAspect="1" noEditPoints="1"/>
          </p:cNvSpPr>
          <p:nvPr/>
        </p:nvSpPr>
        <p:spPr bwMode="auto">
          <a:xfrm>
            <a:off x="5716467" y="917332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3" name="Freeform 170"/>
          <p:cNvSpPr>
            <a:spLocks noEditPoints="1"/>
          </p:cNvSpPr>
          <p:nvPr/>
        </p:nvSpPr>
        <p:spPr bwMode="auto">
          <a:xfrm>
            <a:off x="4218844" y="3524252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4" name="Freeform 171"/>
          <p:cNvSpPr>
            <a:spLocks/>
          </p:cNvSpPr>
          <p:nvPr/>
        </p:nvSpPr>
        <p:spPr bwMode="auto">
          <a:xfrm>
            <a:off x="4152901" y="3771903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5" name="Freeform 172"/>
          <p:cNvSpPr>
            <a:spLocks/>
          </p:cNvSpPr>
          <p:nvPr/>
        </p:nvSpPr>
        <p:spPr bwMode="auto">
          <a:xfrm>
            <a:off x="4404947" y="3949212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6" name="Freeform 173"/>
          <p:cNvSpPr>
            <a:spLocks/>
          </p:cNvSpPr>
          <p:nvPr/>
        </p:nvSpPr>
        <p:spPr bwMode="auto">
          <a:xfrm>
            <a:off x="4935416" y="3836378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7" name="Freeform 174"/>
          <p:cNvSpPr>
            <a:spLocks noEditPoints="1"/>
          </p:cNvSpPr>
          <p:nvPr/>
        </p:nvSpPr>
        <p:spPr bwMode="auto">
          <a:xfrm>
            <a:off x="4630617" y="2984989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8" name="Freeform 175"/>
          <p:cNvSpPr>
            <a:spLocks/>
          </p:cNvSpPr>
          <p:nvPr/>
        </p:nvSpPr>
        <p:spPr bwMode="auto">
          <a:xfrm>
            <a:off x="5059975" y="4366849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9" name="Freeform 176"/>
          <p:cNvSpPr>
            <a:spLocks/>
          </p:cNvSpPr>
          <p:nvPr/>
        </p:nvSpPr>
        <p:spPr bwMode="auto">
          <a:xfrm>
            <a:off x="4492870" y="4775689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0" name="Freeform 177"/>
          <p:cNvSpPr>
            <a:spLocks/>
          </p:cNvSpPr>
          <p:nvPr/>
        </p:nvSpPr>
        <p:spPr bwMode="auto">
          <a:xfrm>
            <a:off x="4388827" y="4262806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1" name="Freeform 178"/>
          <p:cNvSpPr>
            <a:spLocks/>
          </p:cNvSpPr>
          <p:nvPr/>
        </p:nvSpPr>
        <p:spPr bwMode="auto">
          <a:xfrm>
            <a:off x="4699489" y="4340471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2" name="Freeform 179"/>
          <p:cNvSpPr>
            <a:spLocks/>
          </p:cNvSpPr>
          <p:nvPr/>
        </p:nvSpPr>
        <p:spPr bwMode="auto">
          <a:xfrm>
            <a:off x="4706818" y="4104544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3" name="Freeform 180"/>
          <p:cNvSpPr>
            <a:spLocks noEditPoints="1"/>
          </p:cNvSpPr>
          <p:nvPr/>
        </p:nvSpPr>
        <p:spPr bwMode="auto">
          <a:xfrm>
            <a:off x="5180135" y="5748704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4" name="Freeform 181"/>
          <p:cNvSpPr>
            <a:spLocks noEditPoints="1"/>
          </p:cNvSpPr>
          <p:nvPr/>
        </p:nvSpPr>
        <p:spPr bwMode="auto">
          <a:xfrm>
            <a:off x="3412881" y="2532187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5" name="Freeform 182"/>
          <p:cNvSpPr>
            <a:spLocks noEditPoints="1"/>
          </p:cNvSpPr>
          <p:nvPr/>
        </p:nvSpPr>
        <p:spPr bwMode="auto">
          <a:xfrm>
            <a:off x="3143252" y="3125666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6" name="Freeform 183"/>
          <p:cNvSpPr>
            <a:spLocks noEditPoints="1"/>
          </p:cNvSpPr>
          <p:nvPr/>
        </p:nvSpPr>
        <p:spPr bwMode="auto">
          <a:xfrm>
            <a:off x="3477360" y="3805606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7" name="Freeform 184"/>
          <p:cNvSpPr>
            <a:spLocks/>
          </p:cNvSpPr>
          <p:nvPr/>
        </p:nvSpPr>
        <p:spPr bwMode="auto">
          <a:xfrm>
            <a:off x="2769578" y="4768362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05" name="Freeform 185"/>
          <p:cNvSpPr>
            <a:spLocks/>
          </p:cNvSpPr>
          <p:nvPr/>
        </p:nvSpPr>
        <p:spPr bwMode="auto">
          <a:xfrm>
            <a:off x="7159870" y="5438043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49" name="Freeform 186"/>
          <p:cNvSpPr>
            <a:spLocks/>
          </p:cNvSpPr>
          <p:nvPr/>
        </p:nvSpPr>
        <p:spPr bwMode="auto">
          <a:xfrm>
            <a:off x="5269526" y="4570535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0" name="Freeform 187"/>
          <p:cNvSpPr>
            <a:spLocks noEditPoints="1"/>
          </p:cNvSpPr>
          <p:nvPr/>
        </p:nvSpPr>
        <p:spPr bwMode="auto">
          <a:xfrm>
            <a:off x="5068766" y="4410810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1" name="Freeform 188"/>
          <p:cNvSpPr>
            <a:spLocks/>
          </p:cNvSpPr>
          <p:nvPr/>
        </p:nvSpPr>
        <p:spPr bwMode="auto">
          <a:xfrm>
            <a:off x="5647593" y="4876803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2" name="Freeform 189"/>
          <p:cNvSpPr>
            <a:spLocks/>
          </p:cNvSpPr>
          <p:nvPr/>
        </p:nvSpPr>
        <p:spPr bwMode="auto">
          <a:xfrm>
            <a:off x="5772152" y="4884129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3" name="Freeform 190"/>
          <p:cNvSpPr>
            <a:spLocks noEditPoints="1"/>
          </p:cNvSpPr>
          <p:nvPr/>
        </p:nvSpPr>
        <p:spPr bwMode="auto">
          <a:xfrm>
            <a:off x="4868009" y="1534259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4" name="Freeform 191"/>
          <p:cNvSpPr>
            <a:spLocks noEditPoints="1"/>
          </p:cNvSpPr>
          <p:nvPr/>
        </p:nvSpPr>
        <p:spPr bwMode="auto">
          <a:xfrm>
            <a:off x="4453304" y="1226527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5" name="Freeform 192"/>
          <p:cNvSpPr>
            <a:spLocks/>
          </p:cNvSpPr>
          <p:nvPr/>
        </p:nvSpPr>
        <p:spPr bwMode="auto">
          <a:xfrm>
            <a:off x="5353052" y="3993173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6" name="Freeform 193"/>
          <p:cNvSpPr>
            <a:spLocks/>
          </p:cNvSpPr>
          <p:nvPr/>
        </p:nvSpPr>
        <p:spPr bwMode="auto">
          <a:xfrm>
            <a:off x="5303227" y="4107475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7" name="Freeform 194"/>
          <p:cNvSpPr>
            <a:spLocks noEditPoints="1"/>
          </p:cNvSpPr>
          <p:nvPr/>
        </p:nvSpPr>
        <p:spPr bwMode="auto">
          <a:xfrm>
            <a:off x="5602167" y="2653812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2749" name="Freeform 195"/>
          <p:cNvSpPr>
            <a:spLocks/>
          </p:cNvSpPr>
          <p:nvPr/>
        </p:nvSpPr>
        <p:spPr bwMode="auto">
          <a:xfrm>
            <a:off x="5811718" y="3059724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9" name="Freeform 196"/>
          <p:cNvSpPr>
            <a:spLocks/>
          </p:cNvSpPr>
          <p:nvPr/>
        </p:nvSpPr>
        <p:spPr bwMode="auto">
          <a:xfrm>
            <a:off x="5577256" y="2866294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0" name="Freeform 197"/>
          <p:cNvSpPr>
            <a:spLocks/>
          </p:cNvSpPr>
          <p:nvPr/>
        </p:nvSpPr>
        <p:spPr bwMode="auto">
          <a:xfrm>
            <a:off x="6198579" y="4021016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1" name="Freeform 198"/>
          <p:cNvSpPr>
            <a:spLocks noEditPoints="1"/>
          </p:cNvSpPr>
          <p:nvPr/>
        </p:nvSpPr>
        <p:spPr bwMode="auto">
          <a:xfrm>
            <a:off x="5681298" y="4066443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2" name="Freeform 199"/>
          <p:cNvSpPr>
            <a:spLocks noEditPoints="1"/>
          </p:cNvSpPr>
          <p:nvPr/>
        </p:nvSpPr>
        <p:spPr bwMode="auto">
          <a:xfrm>
            <a:off x="5344259" y="1352550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3" name="Freeform 200"/>
          <p:cNvSpPr>
            <a:spLocks/>
          </p:cNvSpPr>
          <p:nvPr/>
        </p:nvSpPr>
        <p:spPr bwMode="auto">
          <a:xfrm>
            <a:off x="5915758" y="4576398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4" name="Freeform 201"/>
          <p:cNvSpPr>
            <a:spLocks noEditPoints="1"/>
          </p:cNvSpPr>
          <p:nvPr/>
        </p:nvSpPr>
        <p:spPr bwMode="auto">
          <a:xfrm>
            <a:off x="5715001" y="4900249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5" name="Freeform 202"/>
          <p:cNvSpPr>
            <a:spLocks noEditPoints="1"/>
          </p:cNvSpPr>
          <p:nvPr/>
        </p:nvSpPr>
        <p:spPr bwMode="auto">
          <a:xfrm>
            <a:off x="5808785" y="3404089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6" name="Freeform 203"/>
          <p:cNvSpPr>
            <a:spLocks noEditPoints="1"/>
          </p:cNvSpPr>
          <p:nvPr/>
        </p:nvSpPr>
        <p:spPr bwMode="auto">
          <a:xfrm>
            <a:off x="3002573" y="1469781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7" name="Freeform 204"/>
          <p:cNvSpPr>
            <a:spLocks noEditPoints="1"/>
          </p:cNvSpPr>
          <p:nvPr/>
        </p:nvSpPr>
        <p:spPr bwMode="auto">
          <a:xfrm>
            <a:off x="3685444" y="2269881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8" name="Freeform 205"/>
          <p:cNvSpPr>
            <a:spLocks/>
          </p:cNvSpPr>
          <p:nvPr/>
        </p:nvSpPr>
        <p:spPr bwMode="auto">
          <a:xfrm>
            <a:off x="7539405" y="4169020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9" name="Freeform 206"/>
          <p:cNvSpPr>
            <a:spLocks noEditPoints="1"/>
          </p:cNvSpPr>
          <p:nvPr/>
        </p:nvSpPr>
        <p:spPr bwMode="auto">
          <a:xfrm>
            <a:off x="7961437" y="4340470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70" name="Freeform 207"/>
          <p:cNvSpPr>
            <a:spLocks noEditPoints="1"/>
          </p:cNvSpPr>
          <p:nvPr/>
        </p:nvSpPr>
        <p:spPr bwMode="auto">
          <a:xfrm>
            <a:off x="6311412" y="4409343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28" name="Freeform 208"/>
          <p:cNvSpPr>
            <a:spLocks/>
          </p:cNvSpPr>
          <p:nvPr/>
        </p:nvSpPr>
        <p:spPr bwMode="auto">
          <a:xfrm>
            <a:off x="7542337" y="5499590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29" name="Freeform 209"/>
          <p:cNvSpPr>
            <a:spLocks/>
          </p:cNvSpPr>
          <p:nvPr/>
        </p:nvSpPr>
        <p:spPr bwMode="auto">
          <a:xfrm>
            <a:off x="7498375" y="4941279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0" name="Freeform 210"/>
          <p:cNvSpPr>
            <a:spLocks noEditPoints="1"/>
          </p:cNvSpPr>
          <p:nvPr/>
        </p:nvSpPr>
        <p:spPr bwMode="auto">
          <a:xfrm>
            <a:off x="7735766" y="2010510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74" name="Freeform 211"/>
          <p:cNvSpPr>
            <a:spLocks noEditPoints="1"/>
          </p:cNvSpPr>
          <p:nvPr/>
        </p:nvSpPr>
        <p:spPr bwMode="auto">
          <a:xfrm>
            <a:off x="8090390" y="4113335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32" name="Freeform 212"/>
          <p:cNvSpPr>
            <a:spLocks/>
          </p:cNvSpPr>
          <p:nvPr/>
        </p:nvSpPr>
        <p:spPr bwMode="auto">
          <a:xfrm>
            <a:off x="8119698" y="4384432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3" name="Freeform 213"/>
          <p:cNvSpPr>
            <a:spLocks/>
          </p:cNvSpPr>
          <p:nvPr/>
        </p:nvSpPr>
        <p:spPr bwMode="auto">
          <a:xfrm>
            <a:off x="7924801" y="4841633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4" name="Freeform 214"/>
          <p:cNvSpPr>
            <a:spLocks/>
          </p:cNvSpPr>
          <p:nvPr/>
        </p:nvSpPr>
        <p:spPr bwMode="auto">
          <a:xfrm>
            <a:off x="7883770" y="5676901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5" name="Freeform 215"/>
          <p:cNvSpPr>
            <a:spLocks/>
          </p:cNvSpPr>
          <p:nvPr/>
        </p:nvSpPr>
        <p:spPr bwMode="auto">
          <a:xfrm>
            <a:off x="7614141" y="5569928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6" name="Freeform 216"/>
          <p:cNvSpPr>
            <a:spLocks/>
          </p:cNvSpPr>
          <p:nvPr/>
        </p:nvSpPr>
        <p:spPr bwMode="auto">
          <a:xfrm>
            <a:off x="7539404" y="5707675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80" name="Freeform 217"/>
          <p:cNvSpPr>
            <a:spLocks/>
          </p:cNvSpPr>
          <p:nvPr/>
        </p:nvSpPr>
        <p:spPr bwMode="auto">
          <a:xfrm>
            <a:off x="5087818" y="3345475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1" name="Freeform 218"/>
          <p:cNvSpPr>
            <a:spLocks/>
          </p:cNvSpPr>
          <p:nvPr/>
        </p:nvSpPr>
        <p:spPr bwMode="auto">
          <a:xfrm>
            <a:off x="5587513" y="3075844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2" name="Freeform 219"/>
          <p:cNvSpPr>
            <a:spLocks noEditPoints="1"/>
          </p:cNvSpPr>
          <p:nvPr/>
        </p:nvSpPr>
        <p:spPr bwMode="auto">
          <a:xfrm>
            <a:off x="2924909" y="4577863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3" name="Freeform 220"/>
          <p:cNvSpPr>
            <a:spLocks noEditPoints="1"/>
          </p:cNvSpPr>
          <p:nvPr/>
        </p:nvSpPr>
        <p:spPr bwMode="auto">
          <a:xfrm>
            <a:off x="4437185" y="4352195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4" name="Freeform 221"/>
          <p:cNvSpPr>
            <a:spLocks/>
          </p:cNvSpPr>
          <p:nvPr/>
        </p:nvSpPr>
        <p:spPr bwMode="auto">
          <a:xfrm>
            <a:off x="4970587" y="4755175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5" name="Freeform 222"/>
          <p:cNvSpPr>
            <a:spLocks/>
          </p:cNvSpPr>
          <p:nvPr/>
        </p:nvSpPr>
        <p:spPr bwMode="auto">
          <a:xfrm>
            <a:off x="3914043" y="4872405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6" name="Freeform 223"/>
          <p:cNvSpPr>
            <a:spLocks noEditPoints="1"/>
          </p:cNvSpPr>
          <p:nvPr/>
        </p:nvSpPr>
        <p:spPr bwMode="auto">
          <a:xfrm>
            <a:off x="4425462" y="3322028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7" name="Freeform 224"/>
          <p:cNvSpPr>
            <a:spLocks/>
          </p:cNvSpPr>
          <p:nvPr/>
        </p:nvSpPr>
        <p:spPr bwMode="auto">
          <a:xfrm>
            <a:off x="5562603" y="4765432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13388" name="Group 225"/>
          <p:cNvGrpSpPr>
            <a:grpSpLocks/>
          </p:cNvGrpSpPr>
          <p:nvPr/>
        </p:nvGrpSpPr>
        <p:grpSpPr bwMode="auto">
          <a:xfrm>
            <a:off x="5561135" y="4425463"/>
            <a:ext cx="427892" cy="555380"/>
            <a:chOff x="784" y="1101"/>
            <a:chExt cx="374" cy="479"/>
          </a:xfrm>
          <a:solidFill>
            <a:schemeClr val="bg1">
              <a:lumMod val="75000"/>
            </a:schemeClr>
          </a:solidFill>
        </p:grpSpPr>
        <p:sp>
          <p:nvSpPr>
            <p:cNvPr id="13389" name="Freeform 226"/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13390" name="Freeform 227"/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7" name="Tekstikehys 87"/>
          <p:cNvSpPr txBox="1">
            <a:spLocks noChangeArrowheads="1"/>
          </p:cNvSpPr>
          <p:nvPr/>
        </p:nvSpPr>
        <p:spPr bwMode="auto">
          <a:xfrm>
            <a:off x="4729517" y="5772152"/>
            <a:ext cx="474810" cy="23436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13317" name="Puolivapaa piirto 86"/>
          <p:cNvSpPr>
            <a:spLocks/>
          </p:cNvSpPr>
          <p:nvPr/>
        </p:nvSpPr>
        <p:spPr bwMode="auto">
          <a:xfrm>
            <a:off x="3421675" y="3163766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7685" y="571143"/>
            <a:ext cx="5885419" cy="5231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Transport Network - Rail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79" y="2089637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64808" y="2434372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02358" y="2386602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64808" y="2719271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8962" y="2675077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Rectangle 114">
            <a:extLst>
              <a:ext uri="{FF2B5EF4-FFF2-40B4-BE49-F238E27FC236}">
                <a16:creationId xmlns:a16="http://schemas.microsoft.com/office/drawing/2014/main" id="{51EBABE1-A704-48DF-A821-62AEF94241F6}"/>
              </a:ext>
            </a:extLst>
          </p:cNvPr>
          <p:cNvSpPr/>
          <p:nvPr/>
        </p:nvSpPr>
        <p:spPr>
          <a:xfrm>
            <a:off x="464808" y="3004171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8998408D-FB92-4050-9471-3CB592217DFD}"/>
              </a:ext>
            </a:extLst>
          </p:cNvPr>
          <p:cNvSpPr txBox="1"/>
          <p:nvPr/>
        </p:nvSpPr>
        <p:spPr>
          <a:xfrm>
            <a:off x="881280" y="2948684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0D2AAD1C-ED9A-4588-B702-6ECDE42BCAAD}"/>
              </a:ext>
            </a:extLst>
          </p:cNvPr>
          <p:cNvSpPr/>
          <p:nvPr/>
        </p:nvSpPr>
        <p:spPr>
          <a:xfrm>
            <a:off x="464808" y="3313520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extBox 115">
            <a:extLst>
              <a:ext uri="{FF2B5EF4-FFF2-40B4-BE49-F238E27FC236}">
                <a16:creationId xmlns:a16="http://schemas.microsoft.com/office/drawing/2014/main" id="{59AF9A3B-31A9-4293-9C24-5AEAC85D233B}"/>
              </a:ext>
            </a:extLst>
          </p:cNvPr>
          <p:cNvSpPr txBox="1"/>
          <p:nvPr/>
        </p:nvSpPr>
        <p:spPr>
          <a:xfrm>
            <a:off x="900395" y="3248620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84638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E522-0B74-46E8-B255-1F05FE96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61D6-BC19-4995-9C6F-7CDADD16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5600" lvl="1" indent="-342900"/>
            <a:r>
              <a:rPr lang="en-GB" sz="2500" dirty="0"/>
              <a:t>Technical challenges:</a:t>
            </a:r>
          </a:p>
          <a:p>
            <a:pPr marL="720725" lvl="2" indent="-342900"/>
            <a:r>
              <a:rPr lang="en-GB" sz="2100" dirty="0"/>
              <a:t>ETF validation;</a:t>
            </a:r>
          </a:p>
          <a:p>
            <a:pPr marL="720725" lvl="2" indent="-342900"/>
            <a:r>
              <a:rPr lang="en-GB" sz="2100" dirty="0"/>
              <a:t>Capacity building;</a:t>
            </a:r>
          </a:p>
          <a:p>
            <a:pPr marL="720725" lvl="2" indent="-342900"/>
            <a:r>
              <a:rPr lang="en-GB" sz="2100" dirty="0"/>
              <a:t>Signed agreements;</a:t>
            </a:r>
          </a:p>
          <a:p>
            <a:pPr marL="720725" lvl="2" indent="-342900"/>
            <a:r>
              <a:rPr lang="en-GB" sz="2100" dirty="0"/>
              <a:t>Difficult WFS specs.</a:t>
            </a:r>
          </a:p>
          <a:p>
            <a:pPr marL="355600" lvl="1" indent="-342900"/>
            <a:r>
              <a:rPr lang="en-GB" sz="2500" dirty="0"/>
              <a:t>Governance issues:</a:t>
            </a:r>
          </a:p>
          <a:p>
            <a:pPr marL="720725" lvl="2" indent="-342900"/>
            <a:r>
              <a:rPr lang="en-GB" sz="2100" dirty="0"/>
              <a:t>No funding for providing data;</a:t>
            </a:r>
          </a:p>
          <a:p>
            <a:pPr marL="720725" lvl="2" indent="-342900"/>
            <a:r>
              <a:rPr lang="en-GB" sz="2100" dirty="0"/>
              <a:t>No real users or first adopters ready;</a:t>
            </a:r>
          </a:p>
          <a:p>
            <a:pPr marL="720725" lvl="2" indent="-342900"/>
            <a:r>
              <a:rPr lang="en-GB" sz="2100" dirty="0"/>
              <a:t>National priorities;</a:t>
            </a:r>
          </a:p>
          <a:p>
            <a:pPr marL="720725" lvl="2" indent="-342900"/>
            <a:r>
              <a:rPr lang="en-GB" sz="2100" dirty="0"/>
              <a:t>Architecture depending on national services and performance.</a:t>
            </a:r>
          </a:p>
          <a:p>
            <a:pPr marL="355600" lvl="1" indent="-342900"/>
            <a:r>
              <a:rPr lang="en-GB" sz="2500" dirty="0"/>
              <a:t>Organisational challenges:</a:t>
            </a:r>
          </a:p>
          <a:p>
            <a:pPr marL="720725" lvl="2" indent="-342900"/>
            <a:r>
              <a:rPr lang="en-GB" sz="2100" dirty="0"/>
              <a:t>EU Grant Agreement versus Agile development;</a:t>
            </a:r>
          </a:p>
          <a:p>
            <a:pPr marL="720725" lvl="2" indent="-342900"/>
            <a:r>
              <a:rPr lang="en-GB" dirty="0"/>
              <a:t>no sale = no data;</a:t>
            </a:r>
            <a:endParaRPr lang="en-GB" sz="2100" dirty="0"/>
          </a:p>
          <a:p>
            <a:pPr marL="720725" lvl="2" indent="-342900"/>
            <a:r>
              <a:rPr lang="en-GB" sz="2100" dirty="0"/>
              <a:t>Partner agreement regarding deliverables, not on data.</a:t>
            </a:r>
          </a:p>
        </p:txBody>
      </p:sp>
      <p:pic>
        <p:nvPicPr>
          <p:cNvPr id="6" name="Afbeelding 5" descr="Afbeelding met persoon, baby, klein, meisje&#10;&#10;Automatisch gegenereerde beschrijving">
            <a:extLst>
              <a:ext uri="{FF2B5EF4-FFF2-40B4-BE49-F238E27FC236}">
                <a16:creationId xmlns:a16="http://schemas.microsoft.com/office/drawing/2014/main" id="{78175E31-ED63-4BAB-B7F5-7D34C70E6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52" y="836709"/>
            <a:ext cx="2426932" cy="27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4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Freeform 163"/>
          <p:cNvSpPr>
            <a:spLocks noChangeAspect="1"/>
          </p:cNvSpPr>
          <p:nvPr/>
        </p:nvSpPr>
        <p:spPr bwMode="auto">
          <a:xfrm>
            <a:off x="5525967" y="3260483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7" name="Freeform 164"/>
          <p:cNvSpPr>
            <a:spLocks noChangeAspect="1"/>
          </p:cNvSpPr>
          <p:nvPr/>
        </p:nvSpPr>
        <p:spPr bwMode="auto">
          <a:xfrm>
            <a:off x="5958255" y="1365741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8" name="Freeform 165"/>
          <p:cNvSpPr>
            <a:spLocks noChangeAspect="1"/>
          </p:cNvSpPr>
          <p:nvPr/>
        </p:nvSpPr>
        <p:spPr bwMode="auto">
          <a:xfrm>
            <a:off x="6214697" y="1837595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9" name="Freeform 166"/>
          <p:cNvSpPr>
            <a:spLocks noChangeAspect="1"/>
          </p:cNvSpPr>
          <p:nvPr/>
        </p:nvSpPr>
        <p:spPr bwMode="auto">
          <a:xfrm>
            <a:off x="6232281" y="1852249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0" name="Freeform 167"/>
          <p:cNvSpPr>
            <a:spLocks noChangeAspect="1"/>
          </p:cNvSpPr>
          <p:nvPr/>
        </p:nvSpPr>
        <p:spPr bwMode="auto">
          <a:xfrm>
            <a:off x="6238144" y="1825871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1" name="Freeform 168"/>
          <p:cNvSpPr>
            <a:spLocks noChangeAspect="1"/>
          </p:cNvSpPr>
          <p:nvPr/>
        </p:nvSpPr>
        <p:spPr bwMode="auto">
          <a:xfrm>
            <a:off x="5991958" y="2540979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2" name="Freeform 169"/>
          <p:cNvSpPr>
            <a:spLocks noChangeAspect="1" noEditPoints="1"/>
          </p:cNvSpPr>
          <p:nvPr/>
        </p:nvSpPr>
        <p:spPr bwMode="auto">
          <a:xfrm>
            <a:off x="5716467" y="917332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3" name="Freeform 170"/>
          <p:cNvSpPr>
            <a:spLocks noEditPoints="1"/>
          </p:cNvSpPr>
          <p:nvPr/>
        </p:nvSpPr>
        <p:spPr bwMode="auto">
          <a:xfrm>
            <a:off x="4218844" y="3524252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4" name="Freeform 171"/>
          <p:cNvSpPr>
            <a:spLocks/>
          </p:cNvSpPr>
          <p:nvPr/>
        </p:nvSpPr>
        <p:spPr bwMode="auto">
          <a:xfrm>
            <a:off x="4152901" y="3771903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5" name="Freeform 172"/>
          <p:cNvSpPr>
            <a:spLocks/>
          </p:cNvSpPr>
          <p:nvPr/>
        </p:nvSpPr>
        <p:spPr bwMode="auto">
          <a:xfrm>
            <a:off x="4404947" y="3949212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rgbClr val="0070C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6" name="Freeform 173"/>
          <p:cNvSpPr>
            <a:spLocks/>
          </p:cNvSpPr>
          <p:nvPr/>
        </p:nvSpPr>
        <p:spPr bwMode="auto">
          <a:xfrm>
            <a:off x="4935416" y="3836378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7" name="Freeform 174"/>
          <p:cNvSpPr>
            <a:spLocks noEditPoints="1"/>
          </p:cNvSpPr>
          <p:nvPr/>
        </p:nvSpPr>
        <p:spPr bwMode="auto">
          <a:xfrm>
            <a:off x="4630617" y="2984989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rgbClr val="A6A6A6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8" name="Freeform 175"/>
          <p:cNvSpPr>
            <a:spLocks/>
          </p:cNvSpPr>
          <p:nvPr/>
        </p:nvSpPr>
        <p:spPr bwMode="auto">
          <a:xfrm>
            <a:off x="5059975" y="4366849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9" name="Freeform 176"/>
          <p:cNvSpPr>
            <a:spLocks/>
          </p:cNvSpPr>
          <p:nvPr/>
        </p:nvSpPr>
        <p:spPr bwMode="auto">
          <a:xfrm>
            <a:off x="4492870" y="4775689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0" name="Freeform 177"/>
          <p:cNvSpPr>
            <a:spLocks/>
          </p:cNvSpPr>
          <p:nvPr/>
        </p:nvSpPr>
        <p:spPr bwMode="auto">
          <a:xfrm>
            <a:off x="4388827" y="4262806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1" name="Freeform 178"/>
          <p:cNvSpPr>
            <a:spLocks/>
          </p:cNvSpPr>
          <p:nvPr/>
        </p:nvSpPr>
        <p:spPr bwMode="auto">
          <a:xfrm>
            <a:off x="4699489" y="4340471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2" name="Freeform 179"/>
          <p:cNvSpPr>
            <a:spLocks/>
          </p:cNvSpPr>
          <p:nvPr/>
        </p:nvSpPr>
        <p:spPr bwMode="auto">
          <a:xfrm>
            <a:off x="4706818" y="4104544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3" name="Freeform 180"/>
          <p:cNvSpPr>
            <a:spLocks noEditPoints="1"/>
          </p:cNvSpPr>
          <p:nvPr/>
        </p:nvSpPr>
        <p:spPr bwMode="auto">
          <a:xfrm>
            <a:off x="5180135" y="5748704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4" name="Freeform 181"/>
          <p:cNvSpPr>
            <a:spLocks noEditPoints="1"/>
          </p:cNvSpPr>
          <p:nvPr/>
        </p:nvSpPr>
        <p:spPr bwMode="auto">
          <a:xfrm>
            <a:off x="3412881" y="2532187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5" name="Freeform 182"/>
          <p:cNvSpPr>
            <a:spLocks noEditPoints="1"/>
          </p:cNvSpPr>
          <p:nvPr/>
        </p:nvSpPr>
        <p:spPr bwMode="auto">
          <a:xfrm>
            <a:off x="3143252" y="3125666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6" name="Freeform 183"/>
          <p:cNvSpPr>
            <a:spLocks noEditPoints="1"/>
          </p:cNvSpPr>
          <p:nvPr/>
        </p:nvSpPr>
        <p:spPr bwMode="auto">
          <a:xfrm>
            <a:off x="3477360" y="3805606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7" name="Freeform 184"/>
          <p:cNvSpPr>
            <a:spLocks/>
          </p:cNvSpPr>
          <p:nvPr/>
        </p:nvSpPr>
        <p:spPr bwMode="auto">
          <a:xfrm>
            <a:off x="2769578" y="4768362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05" name="Freeform 185"/>
          <p:cNvSpPr>
            <a:spLocks/>
          </p:cNvSpPr>
          <p:nvPr/>
        </p:nvSpPr>
        <p:spPr bwMode="auto">
          <a:xfrm>
            <a:off x="7159870" y="5438043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49" name="Freeform 186"/>
          <p:cNvSpPr>
            <a:spLocks/>
          </p:cNvSpPr>
          <p:nvPr/>
        </p:nvSpPr>
        <p:spPr bwMode="auto">
          <a:xfrm>
            <a:off x="5269526" y="4570535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0" name="Freeform 187"/>
          <p:cNvSpPr>
            <a:spLocks noEditPoints="1"/>
          </p:cNvSpPr>
          <p:nvPr/>
        </p:nvSpPr>
        <p:spPr bwMode="auto">
          <a:xfrm>
            <a:off x="5068766" y="4410810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1" name="Freeform 188"/>
          <p:cNvSpPr>
            <a:spLocks/>
          </p:cNvSpPr>
          <p:nvPr/>
        </p:nvSpPr>
        <p:spPr bwMode="auto">
          <a:xfrm>
            <a:off x="5647593" y="4876803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2" name="Freeform 189"/>
          <p:cNvSpPr>
            <a:spLocks/>
          </p:cNvSpPr>
          <p:nvPr/>
        </p:nvSpPr>
        <p:spPr bwMode="auto">
          <a:xfrm>
            <a:off x="5772152" y="4884129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3" name="Freeform 190"/>
          <p:cNvSpPr>
            <a:spLocks noEditPoints="1"/>
          </p:cNvSpPr>
          <p:nvPr/>
        </p:nvSpPr>
        <p:spPr bwMode="auto">
          <a:xfrm>
            <a:off x="4868009" y="1534259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4" name="Freeform 191"/>
          <p:cNvSpPr>
            <a:spLocks noEditPoints="1"/>
          </p:cNvSpPr>
          <p:nvPr/>
        </p:nvSpPr>
        <p:spPr bwMode="auto">
          <a:xfrm>
            <a:off x="4453304" y="1226527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5" name="Freeform 192"/>
          <p:cNvSpPr>
            <a:spLocks/>
          </p:cNvSpPr>
          <p:nvPr/>
        </p:nvSpPr>
        <p:spPr bwMode="auto">
          <a:xfrm>
            <a:off x="5353052" y="3993173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6" name="Freeform 193"/>
          <p:cNvSpPr>
            <a:spLocks/>
          </p:cNvSpPr>
          <p:nvPr/>
        </p:nvSpPr>
        <p:spPr bwMode="auto">
          <a:xfrm>
            <a:off x="5303227" y="4107475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7" name="Freeform 194"/>
          <p:cNvSpPr>
            <a:spLocks noEditPoints="1"/>
          </p:cNvSpPr>
          <p:nvPr/>
        </p:nvSpPr>
        <p:spPr bwMode="auto">
          <a:xfrm>
            <a:off x="5602167" y="2653812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2749" name="Freeform 195"/>
          <p:cNvSpPr>
            <a:spLocks/>
          </p:cNvSpPr>
          <p:nvPr/>
        </p:nvSpPr>
        <p:spPr bwMode="auto">
          <a:xfrm>
            <a:off x="5811718" y="3059724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9" name="Freeform 196"/>
          <p:cNvSpPr>
            <a:spLocks/>
          </p:cNvSpPr>
          <p:nvPr/>
        </p:nvSpPr>
        <p:spPr bwMode="auto">
          <a:xfrm>
            <a:off x="5577256" y="2866294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0" name="Freeform 197"/>
          <p:cNvSpPr>
            <a:spLocks/>
          </p:cNvSpPr>
          <p:nvPr/>
        </p:nvSpPr>
        <p:spPr bwMode="auto">
          <a:xfrm>
            <a:off x="6198579" y="4021016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1" name="Freeform 198"/>
          <p:cNvSpPr>
            <a:spLocks noEditPoints="1"/>
          </p:cNvSpPr>
          <p:nvPr/>
        </p:nvSpPr>
        <p:spPr bwMode="auto">
          <a:xfrm>
            <a:off x="5681298" y="4066443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2" name="Freeform 199"/>
          <p:cNvSpPr>
            <a:spLocks noEditPoints="1"/>
          </p:cNvSpPr>
          <p:nvPr/>
        </p:nvSpPr>
        <p:spPr bwMode="auto">
          <a:xfrm>
            <a:off x="5344259" y="1352550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3" name="Freeform 200"/>
          <p:cNvSpPr>
            <a:spLocks/>
          </p:cNvSpPr>
          <p:nvPr/>
        </p:nvSpPr>
        <p:spPr bwMode="auto">
          <a:xfrm>
            <a:off x="5915758" y="4576398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4" name="Freeform 201"/>
          <p:cNvSpPr>
            <a:spLocks noEditPoints="1"/>
          </p:cNvSpPr>
          <p:nvPr/>
        </p:nvSpPr>
        <p:spPr bwMode="auto">
          <a:xfrm>
            <a:off x="5715001" y="4900249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5" name="Freeform 202"/>
          <p:cNvSpPr>
            <a:spLocks noEditPoints="1"/>
          </p:cNvSpPr>
          <p:nvPr/>
        </p:nvSpPr>
        <p:spPr bwMode="auto">
          <a:xfrm>
            <a:off x="5808785" y="3404089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6" name="Freeform 203"/>
          <p:cNvSpPr>
            <a:spLocks noEditPoints="1"/>
          </p:cNvSpPr>
          <p:nvPr/>
        </p:nvSpPr>
        <p:spPr bwMode="auto">
          <a:xfrm>
            <a:off x="3002573" y="1469781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rgbClr val="A6A6A6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7" name="Freeform 204"/>
          <p:cNvSpPr>
            <a:spLocks noEditPoints="1"/>
          </p:cNvSpPr>
          <p:nvPr/>
        </p:nvSpPr>
        <p:spPr bwMode="auto">
          <a:xfrm>
            <a:off x="3685444" y="2269881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rgbClr val="969696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8" name="Freeform 205"/>
          <p:cNvSpPr>
            <a:spLocks/>
          </p:cNvSpPr>
          <p:nvPr/>
        </p:nvSpPr>
        <p:spPr bwMode="auto">
          <a:xfrm>
            <a:off x="7539405" y="4169020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9" name="Freeform 206"/>
          <p:cNvSpPr>
            <a:spLocks noEditPoints="1"/>
          </p:cNvSpPr>
          <p:nvPr/>
        </p:nvSpPr>
        <p:spPr bwMode="auto">
          <a:xfrm>
            <a:off x="7961437" y="4340470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70" name="Freeform 207"/>
          <p:cNvSpPr>
            <a:spLocks noEditPoints="1"/>
          </p:cNvSpPr>
          <p:nvPr/>
        </p:nvSpPr>
        <p:spPr bwMode="auto">
          <a:xfrm>
            <a:off x="6311412" y="4409343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28" name="Freeform 208"/>
          <p:cNvSpPr>
            <a:spLocks/>
          </p:cNvSpPr>
          <p:nvPr/>
        </p:nvSpPr>
        <p:spPr bwMode="auto">
          <a:xfrm>
            <a:off x="7542337" y="5499590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29" name="Freeform 209"/>
          <p:cNvSpPr>
            <a:spLocks/>
          </p:cNvSpPr>
          <p:nvPr/>
        </p:nvSpPr>
        <p:spPr bwMode="auto">
          <a:xfrm>
            <a:off x="7498375" y="4941279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0" name="Freeform 210"/>
          <p:cNvSpPr>
            <a:spLocks noEditPoints="1"/>
          </p:cNvSpPr>
          <p:nvPr/>
        </p:nvSpPr>
        <p:spPr bwMode="auto">
          <a:xfrm>
            <a:off x="7735766" y="2010510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74" name="Freeform 211"/>
          <p:cNvSpPr>
            <a:spLocks noEditPoints="1"/>
          </p:cNvSpPr>
          <p:nvPr/>
        </p:nvSpPr>
        <p:spPr bwMode="auto">
          <a:xfrm>
            <a:off x="8090390" y="4113335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32" name="Freeform 212"/>
          <p:cNvSpPr>
            <a:spLocks/>
          </p:cNvSpPr>
          <p:nvPr/>
        </p:nvSpPr>
        <p:spPr bwMode="auto">
          <a:xfrm>
            <a:off x="8119698" y="4384432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3" name="Freeform 213"/>
          <p:cNvSpPr>
            <a:spLocks/>
          </p:cNvSpPr>
          <p:nvPr/>
        </p:nvSpPr>
        <p:spPr bwMode="auto">
          <a:xfrm>
            <a:off x="7924801" y="4841633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4" name="Freeform 214"/>
          <p:cNvSpPr>
            <a:spLocks/>
          </p:cNvSpPr>
          <p:nvPr/>
        </p:nvSpPr>
        <p:spPr bwMode="auto">
          <a:xfrm>
            <a:off x="7883770" y="5676901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5" name="Freeform 215"/>
          <p:cNvSpPr>
            <a:spLocks/>
          </p:cNvSpPr>
          <p:nvPr/>
        </p:nvSpPr>
        <p:spPr bwMode="auto">
          <a:xfrm>
            <a:off x="7614141" y="5569928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6" name="Freeform 216"/>
          <p:cNvSpPr>
            <a:spLocks/>
          </p:cNvSpPr>
          <p:nvPr/>
        </p:nvSpPr>
        <p:spPr bwMode="auto">
          <a:xfrm>
            <a:off x="7539404" y="5707675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80" name="Freeform 217"/>
          <p:cNvSpPr>
            <a:spLocks/>
          </p:cNvSpPr>
          <p:nvPr/>
        </p:nvSpPr>
        <p:spPr bwMode="auto">
          <a:xfrm>
            <a:off x="5087818" y="3345475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1" name="Freeform 218"/>
          <p:cNvSpPr>
            <a:spLocks/>
          </p:cNvSpPr>
          <p:nvPr/>
        </p:nvSpPr>
        <p:spPr bwMode="auto">
          <a:xfrm>
            <a:off x="5587513" y="3075844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2" name="Freeform 219"/>
          <p:cNvSpPr>
            <a:spLocks noEditPoints="1"/>
          </p:cNvSpPr>
          <p:nvPr/>
        </p:nvSpPr>
        <p:spPr bwMode="auto">
          <a:xfrm>
            <a:off x="2924909" y="4577863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3" name="Freeform 220"/>
          <p:cNvSpPr>
            <a:spLocks noEditPoints="1"/>
          </p:cNvSpPr>
          <p:nvPr/>
        </p:nvSpPr>
        <p:spPr bwMode="auto">
          <a:xfrm>
            <a:off x="4437185" y="4352195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4" name="Freeform 221"/>
          <p:cNvSpPr>
            <a:spLocks/>
          </p:cNvSpPr>
          <p:nvPr/>
        </p:nvSpPr>
        <p:spPr bwMode="auto">
          <a:xfrm>
            <a:off x="4970587" y="4755175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5" name="Freeform 222"/>
          <p:cNvSpPr>
            <a:spLocks/>
          </p:cNvSpPr>
          <p:nvPr/>
        </p:nvSpPr>
        <p:spPr bwMode="auto">
          <a:xfrm>
            <a:off x="3914043" y="4872405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6" name="Freeform 223"/>
          <p:cNvSpPr>
            <a:spLocks noEditPoints="1"/>
          </p:cNvSpPr>
          <p:nvPr/>
        </p:nvSpPr>
        <p:spPr bwMode="auto">
          <a:xfrm>
            <a:off x="4425462" y="3322028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7" name="Freeform 224"/>
          <p:cNvSpPr>
            <a:spLocks/>
          </p:cNvSpPr>
          <p:nvPr/>
        </p:nvSpPr>
        <p:spPr bwMode="auto">
          <a:xfrm>
            <a:off x="5562603" y="4765432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13388" name="Group 225"/>
          <p:cNvGrpSpPr>
            <a:grpSpLocks/>
          </p:cNvGrpSpPr>
          <p:nvPr/>
        </p:nvGrpSpPr>
        <p:grpSpPr bwMode="auto">
          <a:xfrm>
            <a:off x="5561135" y="4425463"/>
            <a:ext cx="427892" cy="555380"/>
            <a:chOff x="784" y="1101"/>
            <a:chExt cx="374" cy="479"/>
          </a:xfrm>
          <a:solidFill>
            <a:srgbClr val="0070C0"/>
          </a:solidFill>
        </p:grpSpPr>
        <p:sp>
          <p:nvSpPr>
            <p:cNvPr id="13389" name="Freeform 226"/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13390" name="Freeform 227"/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7" name="Tekstikehys 87"/>
          <p:cNvSpPr txBox="1">
            <a:spLocks noChangeArrowheads="1"/>
          </p:cNvSpPr>
          <p:nvPr/>
        </p:nvSpPr>
        <p:spPr bwMode="auto">
          <a:xfrm>
            <a:off x="4729517" y="5772152"/>
            <a:ext cx="474810" cy="234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13317" name="Puolivapaa piirto 86"/>
          <p:cNvSpPr>
            <a:spLocks/>
          </p:cNvSpPr>
          <p:nvPr/>
        </p:nvSpPr>
        <p:spPr bwMode="auto">
          <a:xfrm>
            <a:off x="3421675" y="3163766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7685" y="571143"/>
            <a:ext cx="5885419" cy="5231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Engagement status by coverage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79" y="2089637"/>
            <a:ext cx="2634806" cy="202369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64808" y="2434372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37083" y="2409417"/>
            <a:ext cx="1349600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In hands / testing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64808" y="2719271"/>
            <a:ext cx="319374" cy="179198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06576" y="2661035"/>
            <a:ext cx="105458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Contact later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Rectangle 114">
            <a:extLst>
              <a:ext uri="{FF2B5EF4-FFF2-40B4-BE49-F238E27FC236}">
                <a16:creationId xmlns:a16="http://schemas.microsoft.com/office/drawing/2014/main" id="{51EBABE1-A704-48DF-A821-62AEF94241F6}"/>
              </a:ext>
            </a:extLst>
          </p:cNvPr>
          <p:cNvSpPr/>
          <p:nvPr/>
        </p:nvSpPr>
        <p:spPr>
          <a:xfrm>
            <a:off x="464808" y="3004171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8998408D-FB92-4050-9471-3CB592217DFD}"/>
              </a:ext>
            </a:extLst>
          </p:cNvPr>
          <p:cNvSpPr txBox="1"/>
          <p:nvPr/>
        </p:nvSpPr>
        <p:spPr>
          <a:xfrm>
            <a:off x="909333" y="2948684"/>
            <a:ext cx="1096390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0D2AAD1C-ED9A-4588-B702-6ECDE42BCAAD}"/>
              </a:ext>
            </a:extLst>
          </p:cNvPr>
          <p:cNvSpPr/>
          <p:nvPr/>
        </p:nvSpPr>
        <p:spPr>
          <a:xfrm>
            <a:off x="464808" y="3313520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extBox 115">
            <a:extLst>
              <a:ext uri="{FF2B5EF4-FFF2-40B4-BE49-F238E27FC236}">
                <a16:creationId xmlns:a16="http://schemas.microsoft.com/office/drawing/2014/main" id="{59AF9A3B-31A9-4293-9C24-5AEAC85D233B}"/>
              </a:ext>
            </a:extLst>
          </p:cNvPr>
          <p:cNvSpPr txBox="1"/>
          <p:nvPr/>
        </p:nvSpPr>
        <p:spPr>
          <a:xfrm>
            <a:off x="905330" y="3234463"/>
            <a:ext cx="181395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Interest, but not priority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Rectangle 114">
            <a:extLst>
              <a:ext uri="{FF2B5EF4-FFF2-40B4-BE49-F238E27FC236}">
                <a16:creationId xmlns:a16="http://schemas.microsoft.com/office/drawing/2014/main" id="{55548BED-5E8A-4980-A6B1-CA5858CE661C}"/>
              </a:ext>
            </a:extLst>
          </p:cNvPr>
          <p:cNvSpPr/>
          <p:nvPr/>
        </p:nvSpPr>
        <p:spPr>
          <a:xfrm>
            <a:off x="468261" y="3634425"/>
            <a:ext cx="319374" cy="179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TextBox 115">
            <a:extLst>
              <a:ext uri="{FF2B5EF4-FFF2-40B4-BE49-F238E27FC236}">
                <a16:creationId xmlns:a16="http://schemas.microsoft.com/office/drawing/2014/main" id="{E3993B60-15FC-4A99-BD23-9F049DB4A5CA}"/>
              </a:ext>
            </a:extLst>
          </p:cNvPr>
          <p:cNvSpPr txBox="1"/>
          <p:nvPr/>
        </p:nvSpPr>
        <p:spPr>
          <a:xfrm>
            <a:off x="912719" y="3563304"/>
            <a:ext cx="1443857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Expected response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42050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E522-0B74-46E8-B255-1F05FE96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61D6-BC19-4995-9C6F-7CDADD16E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40770"/>
            <a:ext cx="8219256" cy="3637630"/>
          </a:xfrm>
        </p:spPr>
        <p:txBody>
          <a:bodyPr>
            <a:normAutofit/>
          </a:bodyPr>
          <a:lstStyle/>
          <a:p>
            <a:pPr marL="355600" lvl="1" indent="-342900"/>
            <a:r>
              <a:rPr lang="en-GB" sz="2800" dirty="0"/>
              <a:t>Change architecture;</a:t>
            </a:r>
          </a:p>
          <a:p>
            <a:pPr marL="355600" lvl="1" indent="-342900"/>
            <a:r>
              <a:rPr lang="en-GB" sz="2800" dirty="0"/>
              <a:t>Funding needed for providing data;</a:t>
            </a:r>
          </a:p>
          <a:p>
            <a:pPr marL="355600" lvl="1" indent="-342900"/>
            <a:r>
              <a:rPr lang="en-GB" sz="2800" dirty="0"/>
              <a:t>Agile development (involvement users);</a:t>
            </a:r>
          </a:p>
          <a:p>
            <a:pPr marL="355600" lvl="1" indent="-342900"/>
            <a:r>
              <a:rPr lang="en-GB" sz="2800" dirty="0"/>
              <a:t>WFS 3.0;</a:t>
            </a:r>
          </a:p>
          <a:p>
            <a:pPr marL="355600" lvl="1" indent="-342900"/>
            <a:r>
              <a:rPr lang="en-GB" sz="2800" dirty="0"/>
              <a:t>Compliancy with MQA, metadata DCAT-AP, multilingual;</a:t>
            </a:r>
            <a:endParaRPr lang="nl-NL" sz="2800" dirty="0"/>
          </a:p>
          <a:p>
            <a:pPr marL="355600" lvl="1" indent="-342900"/>
            <a:r>
              <a:rPr lang="nl-NL" sz="2800" dirty="0"/>
              <a:t>User </a:t>
            </a:r>
            <a:r>
              <a:rPr lang="nl-NL" sz="2800" dirty="0" err="1"/>
              <a:t>orientation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user </a:t>
            </a:r>
            <a:r>
              <a:rPr lang="nl-NL" sz="2800" dirty="0" err="1"/>
              <a:t>requirements</a:t>
            </a:r>
            <a:r>
              <a:rPr lang="nl-NL" sz="2800" dirty="0"/>
              <a:t>;</a:t>
            </a:r>
          </a:p>
          <a:p>
            <a:pPr marL="355600" lvl="1" indent="-342900"/>
            <a:r>
              <a:rPr lang="en-GB" sz="2800" dirty="0"/>
              <a:t>Coalition / community of the willing.</a:t>
            </a:r>
            <a:endParaRPr lang="nl-NL" dirty="0"/>
          </a:p>
          <a:p>
            <a:pPr marL="422275" lvl="1" indent="-342900"/>
            <a:endParaRPr lang="nl-NL" dirty="0"/>
          </a:p>
          <a:p>
            <a:pPr marL="422275" lvl="1" indent="-342900"/>
            <a:endParaRPr lang="nl-NL" sz="2500" dirty="0"/>
          </a:p>
        </p:txBody>
      </p:sp>
      <p:pic>
        <p:nvPicPr>
          <p:cNvPr id="5" name="Afbeelding 4" descr="Afbeeldingsresultaat voor van baby tot peuter">
            <a:extLst>
              <a:ext uri="{FF2B5EF4-FFF2-40B4-BE49-F238E27FC236}">
                <a16:creationId xmlns:a16="http://schemas.microsoft.com/office/drawing/2014/main" id="{F26D347C-ACC8-4C8E-9240-02A671F3FD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6" y="4895850"/>
            <a:ext cx="4333874" cy="1744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90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05C9CC-26C4-4EBC-AF2A-F919F02F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lt-LT" sz="2500" dirty="0">
                <a:latin typeface="+mj-lt"/>
                <a:ea typeface="+mj-ea"/>
                <a:cs typeface="+mj-cs"/>
              </a:rPr>
              <a:t>The </a:t>
            </a:r>
            <a:r>
              <a:rPr lang="nl-NL" sz="2500" dirty="0" err="1">
                <a:latin typeface="+mj-lt"/>
                <a:ea typeface="+mj-ea"/>
                <a:cs typeface="+mj-cs"/>
              </a:rPr>
              <a:t>potential</a:t>
            </a:r>
            <a:r>
              <a:rPr lang="lt-LT" sz="2500" dirty="0">
                <a:latin typeface="+mj-lt"/>
                <a:ea typeface="+mj-ea"/>
                <a:cs typeface="+mj-cs"/>
              </a:rPr>
              <a:t> coverage of Data providers in ELS</a:t>
            </a:r>
            <a:endParaRPr lang="en-US" sz="2500" dirty="0">
              <a:latin typeface="+mj-lt"/>
              <a:ea typeface="+mj-ea"/>
              <a:cs typeface="+mj-c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C54B8C9-AB19-4C5B-BA48-F4E107CDDB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113577"/>
            <a:ext cx="8116432" cy="5033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524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E522-0B74-46E8-B255-1F05FE96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61D6-BC19-4995-9C6F-7CDADD16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lvl="1" indent="-342900"/>
            <a:r>
              <a:rPr lang="en-GB" dirty="0"/>
              <a:t>WFS 3.0 !!</a:t>
            </a:r>
          </a:p>
          <a:p>
            <a:pPr marL="355600" lvl="1" indent="-342900"/>
            <a:r>
              <a:rPr lang="en-GB" dirty="0"/>
              <a:t>Centralised system.</a:t>
            </a:r>
          </a:p>
          <a:p>
            <a:pPr marL="355600" lvl="1" indent="-342900"/>
            <a:r>
              <a:rPr lang="en-GB" dirty="0"/>
              <a:t>Privacy and security means Authoritative data.</a:t>
            </a:r>
          </a:p>
          <a:p>
            <a:pPr marL="355600" lvl="1" indent="-342900"/>
            <a:r>
              <a:rPr lang="en-GB" dirty="0"/>
              <a:t>Coalition of the willing !!</a:t>
            </a:r>
          </a:p>
          <a:p>
            <a:pPr marL="355600" lvl="1" indent="-342900"/>
            <a:endParaRPr lang="nl-NL" sz="2400" dirty="0"/>
          </a:p>
          <a:p>
            <a:pPr marL="422275" lvl="1" indent="-342900"/>
            <a:endParaRPr lang="nl-NL" dirty="0"/>
          </a:p>
          <a:p>
            <a:pPr marL="422275" lvl="1" indent="-342900"/>
            <a:endParaRPr lang="nl-NL" dirty="0"/>
          </a:p>
          <a:p>
            <a:pPr marL="422275" lvl="1" indent="-342900"/>
            <a:endParaRPr lang="nl-NL" sz="2500" dirty="0"/>
          </a:p>
        </p:txBody>
      </p:sp>
      <p:pic>
        <p:nvPicPr>
          <p:cNvPr id="6" name="Afbeelding 5" descr="Afbeelding met gras, buiten, spel, lopen&#10;&#10;Automatisch gegenereerde beschrijving">
            <a:extLst>
              <a:ext uri="{FF2B5EF4-FFF2-40B4-BE49-F238E27FC236}">
                <a16:creationId xmlns:a16="http://schemas.microsoft.com/office/drawing/2014/main" id="{D9571B9E-602E-44D4-875B-D7514583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3581399"/>
            <a:ext cx="3772299" cy="267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1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E522-0B74-46E8-B255-1F05FE96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61D6-BC19-4995-9C6F-7CDADD16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lvl="0" indent="-342900"/>
            <a:r>
              <a:rPr lang="en-GB" sz="2500" dirty="0"/>
              <a:t>The approach in ELF and Open ELS;</a:t>
            </a:r>
          </a:p>
          <a:p>
            <a:pPr marL="355600" lvl="1" indent="-342900"/>
            <a:r>
              <a:rPr lang="en-GB" sz="2500" dirty="0"/>
              <a:t>Task 3 in Open ELS: Data supply coordination;</a:t>
            </a:r>
          </a:p>
          <a:p>
            <a:pPr marL="355600" lvl="1" indent="-342900"/>
            <a:r>
              <a:rPr lang="en-GB" sz="2500" dirty="0"/>
              <a:t>Challenges:</a:t>
            </a:r>
          </a:p>
          <a:p>
            <a:pPr marL="630238" lvl="3" indent="-274638"/>
            <a:r>
              <a:rPr lang="en-GB" sz="2400" dirty="0"/>
              <a:t>Technical challenges</a:t>
            </a:r>
          </a:p>
          <a:p>
            <a:pPr marL="630238" lvl="3" indent="-274638"/>
            <a:r>
              <a:rPr lang="en-GB" sz="2400" dirty="0"/>
              <a:t>Governance issues</a:t>
            </a:r>
          </a:p>
          <a:p>
            <a:pPr marL="630238" lvl="3" indent="-274638"/>
            <a:r>
              <a:rPr lang="en-GB" sz="2400" dirty="0"/>
              <a:t>The devil is in the details</a:t>
            </a:r>
          </a:p>
          <a:p>
            <a:pPr marL="355600" lvl="1" indent="-342900"/>
            <a:r>
              <a:rPr lang="en-GB" sz="2500" dirty="0"/>
              <a:t>Lessons learned;</a:t>
            </a:r>
          </a:p>
          <a:p>
            <a:pPr marL="355600" lvl="1" indent="-342900"/>
            <a:r>
              <a:rPr lang="en-GB" sz="2500" dirty="0"/>
              <a:t>Next.</a:t>
            </a:r>
          </a:p>
          <a:p>
            <a:pPr marL="79375" lvl="1" indent="0">
              <a:buNone/>
            </a:pPr>
            <a:endParaRPr lang="nl-NL" sz="2500" dirty="0"/>
          </a:p>
        </p:txBody>
      </p:sp>
      <p:pic>
        <p:nvPicPr>
          <p:cNvPr id="4" name="Afbeelding 3" descr="Afbeeldingsresultaat voor van baby tot peuter">
            <a:extLst>
              <a:ext uri="{FF2B5EF4-FFF2-40B4-BE49-F238E27FC236}">
                <a16:creationId xmlns:a16="http://schemas.microsoft.com/office/drawing/2014/main" id="{63555FCE-D31D-4E49-84B2-187FFF6EDC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087" y="3681030"/>
            <a:ext cx="4251325" cy="293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54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E522-0B74-46E8-B255-1F05FE96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96950"/>
          </a:xfrm>
        </p:spPr>
        <p:txBody>
          <a:bodyPr>
            <a:normAutofit/>
          </a:bodyPr>
          <a:lstStyle/>
          <a:p>
            <a:r>
              <a:rPr lang="en-GB" sz="2800" dirty="0"/>
              <a:t>The approach in ELF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61D6-BC19-4995-9C6F-7CDADD16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31800" lvl="1" indent="-431800"/>
            <a:r>
              <a:rPr lang="en-GB" sz="2800" dirty="0"/>
              <a:t>Cascading service;</a:t>
            </a:r>
          </a:p>
          <a:p>
            <a:pPr marL="431800" lvl="1" indent="-431800"/>
            <a:r>
              <a:rPr lang="en-GB" sz="2800" dirty="0"/>
              <a:t>Inspire services as is;</a:t>
            </a:r>
          </a:p>
          <a:p>
            <a:pPr marL="431800" lvl="1" indent="-431800"/>
            <a:r>
              <a:rPr lang="en-GB" sz="2800" dirty="0"/>
              <a:t>Showcase application only;</a:t>
            </a:r>
          </a:p>
          <a:p>
            <a:pPr marL="431800" lvl="1" indent="-431800"/>
            <a:r>
              <a:rPr lang="en-GB" sz="2800" dirty="0"/>
              <a:t>Data providers partner of EU funded project;</a:t>
            </a:r>
          </a:p>
          <a:p>
            <a:pPr marL="431800" lvl="1" indent="-431800"/>
            <a:r>
              <a:rPr lang="en-GB" sz="2800" dirty="0"/>
              <a:t>Focus on WFS’s.</a:t>
            </a:r>
          </a:p>
        </p:txBody>
      </p:sp>
      <p:pic>
        <p:nvPicPr>
          <p:cNvPr id="4" name="Afbeelding 3" descr="C:\Users\HoutumAdvan\AppData\Local\Microsoft\Windows\INetCache\Content.MSO\5C6A2865.tmp">
            <a:extLst>
              <a:ext uri="{FF2B5EF4-FFF2-40B4-BE49-F238E27FC236}">
                <a16:creationId xmlns:a16="http://schemas.microsoft.com/office/drawing/2014/main" id="{3AB56A70-50AC-41E6-8BC9-005651DB11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29075"/>
            <a:ext cx="3095625" cy="1992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16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ELF services </a:t>
            </a:r>
            <a:r>
              <a:rPr lang="nb-NO" dirty="0" err="1"/>
              <a:t>summary</a:t>
            </a:r>
            <a:endParaRPr lang="nb-NO" dirty="0"/>
          </a:p>
        </p:txBody>
      </p:sp>
      <p:grpSp>
        <p:nvGrpSpPr>
          <p:cNvPr id="32" name="Gruppe 31"/>
          <p:cNvGrpSpPr/>
          <p:nvPr/>
        </p:nvGrpSpPr>
        <p:grpSpPr>
          <a:xfrm>
            <a:off x="1475656" y="908720"/>
            <a:ext cx="7344816" cy="509060"/>
            <a:chOff x="1475656" y="908720"/>
            <a:chExt cx="7344816" cy="509060"/>
          </a:xfrm>
        </p:grpSpPr>
        <p:pic>
          <p:nvPicPr>
            <p:cNvPr id="4" name="Bild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678" y="1218546"/>
              <a:ext cx="267864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5" name="Picture 8" descr="https://upload.wikimedia.org/wikipedia/commons/thumb/c/ce/Flag_of_Iceland.svg/2000px-Flag_of_Iceland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395" y="1218546"/>
              <a:ext cx="247926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://lithuaniaflag.facts.co/lithuaniaflagof/LithuaniaFlagIma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335" y="1218546"/>
              <a:ext cx="297511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Flag of Hungary.sv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587" y="1223084"/>
              <a:ext cx="35575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flags.net/images/largeflags/LATV0001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802" y="1218546"/>
              <a:ext cx="354405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Flag of Ireland.sv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758" y="1218546"/>
              <a:ext cx="35575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Flag of Portugal.sv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9072" y="1218546"/>
              <a:ext cx="267864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81230" y="908720"/>
              <a:ext cx="337529" cy="241789"/>
            </a:xfrm>
            <a:prstGeom prst="rect">
              <a:avLst/>
            </a:prstGeom>
          </p:spPr>
        </p:pic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58106" y="908720"/>
              <a:ext cx="337529" cy="241789"/>
            </a:xfrm>
            <a:prstGeom prst="rect">
              <a:avLst/>
            </a:prstGeom>
          </p:spPr>
        </p:pic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4981" y="908720"/>
              <a:ext cx="337529" cy="241789"/>
            </a:xfrm>
            <a:prstGeom prst="rect">
              <a:avLst/>
            </a:prstGeom>
          </p:spPr>
        </p:pic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11856" y="908720"/>
              <a:ext cx="337529" cy="241789"/>
            </a:xfrm>
            <a:prstGeom prst="rect">
              <a:avLst/>
            </a:prstGeom>
          </p:spPr>
        </p:pic>
        <p:pic>
          <p:nvPicPr>
            <p:cNvPr id="15" name="Bilde 1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88732" y="908720"/>
              <a:ext cx="337529" cy="241789"/>
            </a:xfrm>
            <a:prstGeom prst="rect">
              <a:avLst/>
            </a:prstGeom>
          </p:spPr>
        </p:pic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96233" y="908720"/>
              <a:ext cx="337529" cy="241789"/>
            </a:xfrm>
            <a:prstGeom prst="rect">
              <a:avLst/>
            </a:prstGeom>
          </p:spPr>
        </p:pic>
        <p:pic>
          <p:nvPicPr>
            <p:cNvPr id="17" name="Bilde 1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73108" y="908720"/>
              <a:ext cx="337529" cy="241789"/>
            </a:xfrm>
            <a:prstGeom prst="rect">
              <a:avLst/>
            </a:prstGeom>
          </p:spPr>
        </p:pic>
        <p:pic>
          <p:nvPicPr>
            <p:cNvPr id="18" name="Picture 2" descr="https://upload.wikimedia.org/wikipedia/commons/thumb/6/65/Flag_of_Belgium.svg/125px-Flag_of_Belgium.svg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218546"/>
              <a:ext cx="206686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s://upload.wikimedia.org/wikipedia/commons/thumb/c/cb/Flag_of_the_Czech_Republic.svg/125px-Flag_of_the_Czech_Republic.svg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538" y="1218546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Red with a white cross that extends to the edges of the flag; the vertical part of the cross is shifted to the hoist sid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600" y="1218546"/>
              <a:ext cx="234968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https://upload.wikimedia.org/wikipedia/commons/thumb/b/bc/Flag_of_Finland.svg/125px-Flag_of_Finland.svg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054" y="1218546"/>
              <a:ext cx="293711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https://upload.wikimedia.org/wikipedia/en/thumb/c/c3/Flag_of_France.svg/125px-Flag_of_France.svg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839" y="1223084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https://upload.wikimedia.org/wikipedia/en/thumb/b/ba/Flag_of_Germany.svg/125px-Flag_of_Germany.svg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7908" y="1223084"/>
              <a:ext cx="29762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 descr="https://upload.wikimedia.org/wikipedia/commons/thumb/2/20/Flag_of_the_Netherlands.svg/125px-Flag_of_the_Netherlands.svg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589" y="1218546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 descr="https://upload.wikimedia.org/wikipedia/commons/thumb/d/d9/Flag_of_Norway.svg/125px-Flag_of_Norway.svg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959" y="1218546"/>
              <a:ext cx="24529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8" descr="https://upload.wikimedia.org/wikipedia/en/thumb/1/12/Flag_of_Poland.svg/125px-Flag_of_Poland.svg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537" y="1218546"/>
              <a:ext cx="286179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https://upload.wikimedia.org/wikipedia/commons/thumb/f/f0/Flag_of_Slovenia.svg/125px-Flag_of_Slovenia.svg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594" y="1218546"/>
              <a:ext cx="354318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2" descr="https://upload.wikimedia.org/wikipedia/en/thumb/9/9a/Flag_of_Spain.svg/125px-Flag_of_Spain.svg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3040" y="1218546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 descr="https://upload.wikimedia.org/wikipedia/en/thumb/4/4c/Flag_of_Sweden.svg/125px-Flag_of_Sweden.svg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082" y="1218546"/>
              <a:ext cx="286179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6" descr="A flag featuring both cross and saltire in red, white and blue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154" y="1218546"/>
              <a:ext cx="354318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3" name="Objekt 32"/>
          <p:cNvGraphicFramePr>
            <a:graphicFrameLocks noChangeAspect="1"/>
          </p:cNvGraphicFramePr>
          <p:nvPr/>
        </p:nvGraphicFramePr>
        <p:xfrm>
          <a:off x="85256" y="1516398"/>
          <a:ext cx="9058744" cy="4019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Regneark" r:id="rId24" imgW="12878169" imgH="5711357" progId="Excel.Sheet.12">
                  <p:embed/>
                </p:oleObj>
              </mc:Choice>
              <mc:Fallback>
                <p:oleObj name="Regneark" r:id="rId24" imgW="12878169" imgH="5711357" progId="Excel.Sheet.12">
                  <p:embed/>
                  <p:pic>
                    <p:nvPicPr>
                      <p:cNvPr id="33" name="Objekt 32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256" y="1516398"/>
                        <a:ext cx="9058744" cy="4019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618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E522-0B74-46E8-B255-1F05FE96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96950"/>
          </a:xfrm>
        </p:spPr>
        <p:txBody>
          <a:bodyPr/>
          <a:lstStyle/>
          <a:p>
            <a:r>
              <a:rPr lang="en-GB" dirty="0"/>
              <a:t>The approach in Open 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61D6-BC19-4995-9C6F-7CDADD16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lvl="1" indent="-355600"/>
            <a:r>
              <a:rPr lang="en-GB" sz="2800" dirty="0"/>
              <a:t>Cascading service;</a:t>
            </a:r>
          </a:p>
          <a:p>
            <a:pPr marL="355600" lvl="1" indent="-355600"/>
            <a:r>
              <a:rPr lang="en-GB" sz="2800" dirty="0"/>
              <a:t>Data quality checks;</a:t>
            </a:r>
          </a:p>
          <a:p>
            <a:pPr marL="355600" lvl="1" indent="-355600"/>
            <a:r>
              <a:rPr lang="en-GB" sz="2800" dirty="0"/>
              <a:t>Open Data licence agreement;</a:t>
            </a:r>
          </a:p>
          <a:p>
            <a:pPr marL="355600" lvl="1" indent="-355600"/>
            <a:r>
              <a:rPr lang="en-GB" sz="2800" dirty="0"/>
              <a:t>No funding for providing data;</a:t>
            </a:r>
          </a:p>
          <a:p>
            <a:pPr marL="355600" lvl="1" indent="-355600"/>
            <a:r>
              <a:rPr lang="en-GB" sz="2800" dirty="0"/>
              <a:t>Focus on products and data needed for these products.</a:t>
            </a:r>
            <a:endParaRPr lang="nl-NL" sz="2800" dirty="0"/>
          </a:p>
        </p:txBody>
      </p:sp>
      <p:pic>
        <p:nvPicPr>
          <p:cNvPr id="8" name="Afbeelding 7" descr="Afbeelding met baby, luier, zwemmen, bed&#10;&#10;Automatisch gegenereerde beschrijving">
            <a:extLst>
              <a:ext uri="{FF2B5EF4-FFF2-40B4-BE49-F238E27FC236}">
                <a16:creationId xmlns:a16="http://schemas.microsoft.com/office/drawing/2014/main" id="{E4FA9301-F544-47C0-8ECE-65A15269D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59" y="4126566"/>
            <a:ext cx="3016601" cy="18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0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E522-0B74-46E8-B255-1F05FE96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96950"/>
          </a:xfrm>
        </p:spPr>
        <p:txBody>
          <a:bodyPr/>
          <a:lstStyle/>
          <a:p>
            <a:r>
              <a:rPr lang="en-GB" dirty="0"/>
              <a:t>Task 3 in Open ELS: Data supply coordination and Data quality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61D6-BC19-4995-9C6F-7CDADD16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lvl="1" indent="-342900"/>
            <a:r>
              <a:rPr lang="en-GB" sz="2800" dirty="0"/>
              <a:t>Focus on products;</a:t>
            </a:r>
          </a:p>
          <a:p>
            <a:pPr marL="355600" lvl="1" indent="-342900"/>
            <a:r>
              <a:rPr lang="en-GB" sz="2800" dirty="0"/>
              <a:t>No funding for providing data;</a:t>
            </a:r>
          </a:p>
          <a:p>
            <a:pPr marL="355600" lvl="1" indent="-342900"/>
            <a:r>
              <a:rPr lang="en-GB" sz="2800" dirty="0"/>
              <a:t>Only accepting validated data;</a:t>
            </a:r>
          </a:p>
          <a:p>
            <a:pPr marL="355600" lvl="1" indent="-342900"/>
            <a:r>
              <a:rPr lang="en-GB" sz="2800" dirty="0"/>
              <a:t>Need for signed data agreements;</a:t>
            </a:r>
          </a:p>
          <a:p>
            <a:pPr marL="355600" lvl="1" indent="-342900"/>
            <a:r>
              <a:rPr lang="en-GB" sz="2800" dirty="0"/>
              <a:t>Budget for capacity building.</a:t>
            </a:r>
            <a:endParaRPr lang="nl-NL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2BB89A-AE72-4CEF-B28A-1DDBFDD51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52" y="4127822"/>
            <a:ext cx="2840204" cy="189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32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Freeform 163"/>
          <p:cNvSpPr>
            <a:spLocks noChangeAspect="1"/>
          </p:cNvSpPr>
          <p:nvPr/>
        </p:nvSpPr>
        <p:spPr bwMode="auto">
          <a:xfrm>
            <a:off x="5525967" y="3260483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7" name="Freeform 164"/>
          <p:cNvSpPr>
            <a:spLocks noChangeAspect="1"/>
          </p:cNvSpPr>
          <p:nvPr/>
        </p:nvSpPr>
        <p:spPr bwMode="auto">
          <a:xfrm>
            <a:off x="5958255" y="1365741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8" name="Freeform 165"/>
          <p:cNvSpPr>
            <a:spLocks noChangeAspect="1"/>
          </p:cNvSpPr>
          <p:nvPr/>
        </p:nvSpPr>
        <p:spPr bwMode="auto">
          <a:xfrm>
            <a:off x="6214697" y="1837595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9" name="Freeform 166"/>
          <p:cNvSpPr>
            <a:spLocks noChangeAspect="1"/>
          </p:cNvSpPr>
          <p:nvPr/>
        </p:nvSpPr>
        <p:spPr bwMode="auto">
          <a:xfrm>
            <a:off x="6232281" y="1852249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0" name="Freeform 167"/>
          <p:cNvSpPr>
            <a:spLocks noChangeAspect="1"/>
          </p:cNvSpPr>
          <p:nvPr/>
        </p:nvSpPr>
        <p:spPr bwMode="auto">
          <a:xfrm>
            <a:off x="6238144" y="1825871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1" name="Freeform 168"/>
          <p:cNvSpPr>
            <a:spLocks noChangeAspect="1"/>
          </p:cNvSpPr>
          <p:nvPr/>
        </p:nvSpPr>
        <p:spPr bwMode="auto">
          <a:xfrm>
            <a:off x="5991958" y="2540979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2" name="Freeform 169"/>
          <p:cNvSpPr>
            <a:spLocks noChangeAspect="1" noEditPoints="1"/>
          </p:cNvSpPr>
          <p:nvPr/>
        </p:nvSpPr>
        <p:spPr bwMode="auto">
          <a:xfrm>
            <a:off x="5716467" y="917332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3" name="Freeform 170"/>
          <p:cNvSpPr>
            <a:spLocks noEditPoints="1"/>
          </p:cNvSpPr>
          <p:nvPr/>
        </p:nvSpPr>
        <p:spPr bwMode="auto">
          <a:xfrm>
            <a:off x="4218844" y="3524252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4" name="Freeform 171"/>
          <p:cNvSpPr>
            <a:spLocks/>
          </p:cNvSpPr>
          <p:nvPr/>
        </p:nvSpPr>
        <p:spPr bwMode="auto">
          <a:xfrm>
            <a:off x="4152901" y="3771903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5" name="Freeform 172"/>
          <p:cNvSpPr>
            <a:spLocks/>
          </p:cNvSpPr>
          <p:nvPr/>
        </p:nvSpPr>
        <p:spPr bwMode="auto">
          <a:xfrm>
            <a:off x="4404947" y="3949212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6" name="Freeform 173"/>
          <p:cNvSpPr>
            <a:spLocks/>
          </p:cNvSpPr>
          <p:nvPr/>
        </p:nvSpPr>
        <p:spPr bwMode="auto">
          <a:xfrm>
            <a:off x="4935416" y="3836378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7" name="Freeform 174"/>
          <p:cNvSpPr>
            <a:spLocks noEditPoints="1"/>
          </p:cNvSpPr>
          <p:nvPr/>
        </p:nvSpPr>
        <p:spPr bwMode="auto">
          <a:xfrm>
            <a:off x="4630617" y="2984989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8" name="Freeform 175"/>
          <p:cNvSpPr>
            <a:spLocks/>
          </p:cNvSpPr>
          <p:nvPr/>
        </p:nvSpPr>
        <p:spPr bwMode="auto">
          <a:xfrm>
            <a:off x="5059975" y="4366849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9" name="Freeform 176"/>
          <p:cNvSpPr>
            <a:spLocks/>
          </p:cNvSpPr>
          <p:nvPr/>
        </p:nvSpPr>
        <p:spPr bwMode="auto">
          <a:xfrm>
            <a:off x="4492870" y="4775689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0" name="Freeform 177"/>
          <p:cNvSpPr>
            <a:spLocks/>
          </p:cNvSpPr>
          <p:nvPr/>
        </p:nvSpPr>
        <p:spPr bwMode="auto">
          <a:xfrm>
            <a:off x="4388827" y="4262806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1" name="Freeform 178"/>
          <p:cNvSpPr>
            <a:spLocks/>
          </p:cNvSpPr>
          <p:nvPr/>
        </p:nvSpPr>
        <p:spPr bwMode="auto">
          <a:xfrm>
            <a:off x="4699489" y="4340471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2" name="Freeform 179"/>
          <p:cNvSpPr>
            <a:spLocks/>
          </p:cNvSpPr>
          <p:nvPr/>
        </p:nvSpPr>
        <p:spPr bwMode="auto">
          <a:xfrm>
            <a:off x="4706818" y="4104544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3" name="Freeform 180"/>
          <p:cNvSpPr>
            <a:spLocks noEditPoints="1"/>
          </p:cNvSpPr>
          <p:nvPr/>
        </p:nvSpPr>
        <p:spPr bwMode="auto">
          <a:xfrm>
            <a:off x="5180135" y="5748704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4" name="Freeform 181"/>
          <p:cNvSpPr>
            <a:spLocks noEditPoints="1"/>
          </p:cNvSpPr>
          <p:nvPr/>
        </p:nvSpPr>
        <p:spPr bwMode="auto">
          <a:xfrm>
            <a:off x="3412881" y="2532187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5" name="Freeform 182"/>
          <p:cNvSpPr>
            <a:spLocks noEditPoints="1"/>
          </p:cNvSpPr>
          <p:nvPr/>
        </p:nvSpPr>
        <p:spPr bwMode="auto">
          <a:xfrm>
            <a:off x="3143252" y="3125666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6" name="Freeform 183"/>
          <p:cNvSpPr>
            <a:spLocks noEditPoints="1"/>
          </p:cNvSpPr>
          <p:nvPr/>
        </p:nvSpPr>
        <p:spPr bwMode="auto">
          <a:xfrm>
            <a:off x="3477360" y="3805606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7" name="Freeform 184"/>
          <p:cNvSpPr>
            <a:spLocks/>
          </p:cNvSpPr>
          <p:nvPr/>
        </p:nvSpPr>
        <p:spPr bwMode="auto">
          <a:xfrm>
            <a:off x="2769578" y="4768362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05" name="Freeform 185"/>
          <p:cNvSpPr>
            <a:spLocks/>
          </p:cNvSpPr>
          <p:nvPr/>
        </p:nvSpPr>
        <p:spPr bwMode="auto">
          <a:xfrm>
            <a:off x="7159870" y="5438043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49" name="Freeform 186"/>
          <p:cNvSpPr>
            <a:spLocks/>
          </p:cNvSpPr>
          <p:nvPr/>
        </p:nvSpPr>
        <p:spPr bwMode="auto">
          <a:xfrm>
            <a:off x="5269526" y="4570535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0" name="Freeform 187"/>
          <p:cNvSpPr>
            <a:spLocks noEditPoints="1"/>
          </p:cNvSpPr>
          <p:nvPr/>
        </p:nvSpPr>
        <p:spPr bwMode="auto">
          <a:xfrm>
            <a:off x="5068766" y="4410810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1" name="Freeform 188"/>
          <p:cNvSpPr>
            <a:spLocks/>
          </p:cNvSpPr>
          <p:nvPr/>
        </p:nvSpPr>
        <p:spPr bwMode="auto">
          <a:xfrm>
            <a:off x="5647593" y="4876803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2" name="Freeform 189"/>
          <p:cNvSpPr>
            <a:spLocks/>
          </p:cNvSpPr>
          <p:nvPr/>
        </p:nvSpPr>
        <p:spPr bwMode="auto">
          <a:xfrm>
            <a:off x="5772152" y="4884129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3" name="Freeform 190"/>
          <p:cNvSpPr>
            <a:spLocks noEditPoints="1"/>
          </p:cNvSpPr>
          <p:nvPr/>
        </p:nvSpPr>
        <p:spPr bwMode="auto">
          <a:xfrm>
            <a:off x="4868009" y="1534259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4" name="Freeform 191"/>
          <p:cNvSpPr>
            <a:spLocks noEditPoints="1"/>
          </p:cNvSpPr>
          <p:nvPr/>
        </p:nvSpPr>
        <p:spPr bwMode="auto">
          <a:xfrm>
            <a:off x="4453304" y="1226527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5" name="Freeform 192"/>
          <p:cNvSpPr>
            <a:spLocks/>
          </p:cNvSpPr>
          <p:nvPr/>
        </p:nvSpPr>
        <p:spPr bwMode="auto">
          <a:xfrm>
            <a:off x="5353052" y="3993173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6" name="Freeform 193"/>
          <p:cNvSpPr>
            <a:spLocks/>
          </p:cNvSpPr>
          <p:nvPr/>
        </p:nvSpPr>
        <p:spPr bwMode="auto">
          <a:xfrm>
            <a:off x="5303227" y="4107475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7" name="Freeform 194"/>
          <p:cNvSpPr>
            <a:spLocks noEditPoints="1"/>
          </p:cNvSpPr>
          <p:nvPr/>
        </p:nvSpPr>
        <p:spPr bwMode="auto">
          <a:xfrm>
            <a:off x="5602167" y="2653812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2749" name="Freeform 195"/>
          <p:cNvSpPr>
            <a:spLocks/>
          </p:cNvSpPr>
          <p:nvPr/>
        </p:nvSpPr>
        <p:spPr bwMode="auto">
          <a:xfrm>
            <a:off x="5811718" y="3059724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9" name="Freeform 196"/>
          <p:cNvSpPr>
            <a:spLocks/>
          </p:cNvSpPr>
          <p:nvPr/>
        </p:nvSpPr>
        <p:spPr bwMode="auto">
          <a:xfrm>
            <a:off x="5577256" y="2866294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0" name="Freeform 197"/>
          <p:cNvSpPr>
            <a:spLocks/>
          </p:cNvSpPr>
          <p:nvPr/>
        </p:nvSpPr>
        <p:spPr bwMode="auto">
          <a:xfrm>
            <a:off x="6198579" y="4021016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1" name="Freeform 198"/>
          <p:cNvSpPr>
            <a:spLocks noEditPoints="1"/>
          </p:cNvSpPr>
          <p:nvPr/>
        </p:nvSpPr>
        <p:spPr bwMode="auto">
          <a:xfrm>
            <a:off x="5681298" y="4066443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2" name="Freeform 199"/>
          <p:cNvSpPr>
            <a:spLocks noEditPoints="1"/>
          </p:cNvSpPr>
          <p:nvPr/>
        </p:nvSpPr>
        <p:spPr bwMode="auto">
          <a:xfrm>
            <a:off x="5344259" y="1352550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3" name="Freeform 200"/>
          <p:cNvSpPr>
            <a:spLocks/>
          </p:cNvSpPr>
          <p:nvPr/>
        </p:nvSpPr>
        <p:spPr bwMode="auto">
          <a:xfrm>
            <a:off x="5915758" y="4576398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4" name="Freeform 201"/>
          <p:cNvSpPr>
            <a:spLocks noEditPoints="1"/>
          </p:cNvSpPr>
          <p:nvPr/>
        </p:nvSpPr>
        <p:spPr bwMode="auto">
          <a:xfrm>
            <a:off x="5715001" y="4900249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5" name="Freeform 202"/>
          <p:cNvSpPr>
            <a:spLocks noEditPoints="1"/>
          </p:cNvSpPr>
          <p:nvPr/>
        </p:nvSpPr>
        <p:spPr bwMode="auto">
          <a:xfrm>
            <a:off x="5808785" y="3404089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6" name="Freeform 203"/>
          <p:cNvSpPr>
            <a:spLocks noEditPoints="1"/>
          </p:cNvSpPr>
          <p:nvPr/>
        </p:nvSpPr>
        <p:spPr bwMode="auto">
          <a:xfrm>
            <a:off x="3002573" y="1469781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7" name="Freeform 204"/>
          <p:cNvSpPr>
            <a:spLocks noEditPoints="1"/>
          </p:cNvSpPr>
          <p:nvPr/>
        </p:nvSpPr>
        <p:spPr bwMode="auto">
          <a:xfrm>
            <a:off x="3685444" y="2269881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8" name="Freeform 205"/>
          <p:cNvSpPr>
            <a:spLocks/>
          </p:cNvSpPr>
          <p:nvPr/>
        </p:nvSpPr>
        <p:spPr bwMode="auto">
          <a:xfrm>
            <a:off x="7539405" y="4169020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9" name="Freeform 206"/>
          <p:cNvSpPr>
            <a:spLocks noEditPoints="1"/>
          </p:cNvSpPr>
          <p:nvPr/>
        </p:nvSpPr>
        <p:spPr bwMode="auto">
          <a:xfrm>
            <a:off x="7961437" y="4340470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70" name="Freeform 207"/>
          <p:cNvSpPr>
            <a:spLocks noEditPoints="1"/>
          </p:cNvSpPr>
          <p:nvPr/>
        </p:nvSpPr>
        <p:spPr bwMode="auto">
          <a:xfrm>
            <a:off x="6311412" y="4409343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28" name="Freeform 208"/>
          <p:cNvSpPr>
            <a:spLocks/>
          </p:cNvSpPr>
          <p:nvPr/>
        </p:nvSpPr>
        <p:spPr bwMode="auto">
          <a:xfrm>
            <a:off x="7542337" y="5499590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29" name="Freeform 209"/>
          <p:cNvSpPr>
            <a:spLocks/>
          </p:cNvSpPr>
          <p:nvPr/>
        </p:nvSpPr>
        <p:spPr bwMode="auto">
          <a:xfrm>
            <a:off x="7498375" y="4941279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0" name="Freeform 210"/>
          <p:cNvSpPr>
            <a:spLocks noEditPoints="1"/>
          </p:cNvSpPr>
          <p:nvPr/>
        </p:nvSpPr>
        <p:spPr bwMode="auto">
          <a:xfrm>
            <a:off x="7735766" y="2010510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74" name="Freeform 211"/>
          <p:cNvSpPr>
            <a:spLocks noEditPoints="1"/>
          </p:cNvSpPr>
          <p:nvPr/>
        </p:nvSpPr>
        <p:spPr bwMode="auto">
          <a:xfrm>
            <a:off x="8090390" y="4113335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32" name="Freeform 212"/>
          <p:cNvSpPr>
            <a:spLocks/>
          </p:cNvSpPr>
          <p:nvPr/>
        </p:nvSpPr>
        <p:spPr bwMode="auto">
          <a:xfrm>
            <a:off x="8119698" y="4384432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3" name="Freeform 213"/>
          <p:cNvSpPr>
            <a:spLocks/>
          </p:cNvSpPr>
          <p:nvPr/>
        </p:nvSpPr>
        <p:spPr bwMode="auto">
          <a:xfrm>
            <a:off x="7924801" y="4841633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4" name="Freeform 214"/>
          <p:cNvSpPr>
            <a:spLocks/>
          </p:cNvSpPr>
          <p:nvPr/>
        </p:nvSpPr>
        <p:spPr bwMode="auto">
          <a:xfrm>
            <a:off x="7883770" y="5676901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5" name="Freeform 215"/>
          <p:cNvSpPr>
            <a:spLocks/>
          </p:cNvSpPr>
          <p:nvPr/>
        </p:nvSpPr>
        <p:spPr bwMode="auto">
          <a:xfrm>
            <a:off x="7614141" y="5569928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6" name="Freeform 216"/>
          <p:cNvSpPr>
            <a:spLocks/>
          </p:cNvSpPr>
          <p:nvPr/>
        </p:nvSpPr>
        <p:spPr bwMode="auto">
          <a:xfrm>
            <a:off x="7539404" y="5707675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80" name="Freeform 217"/>
          <p:cNvSpPr>
            <a:spLocks/>
          </p:cNvSpPr>
          <p:nvPr/>
        </p:nvSpPr>
        <p:spPr bwMode="auto">
          <a:xfrm>
            <a:off x="5087818" y="3345475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1" name="Freeform 218"/>
          <p:cNvSpPr>
            <a:spLocks/>
          </p:cNvSpPr>
          <p:nvPr/>
        </p:nvSpPr>
        <p:spPr bwMode="auto">
          <a:xfrm>
            <a:off x="5587513" y="3075844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2" name="Freeform 219"/>
          <p:cNvSpPr>
            <a:spLocks noEditPoints="1"/>
          </p:cNvSpPr>
          <p:nvPr/>
        </p:nvSpPr>
        <p:spPr bwMode="auto">
          <a:xfrm>
            <a:off x="2924909" y="4577863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3" name="Freeform 220"/>
          <p:cNvSpPr>
            <a:spLocks noEditPoints="1"/>
          </p:cNvSpPr>
          <p:nvPr/>
        </p:nvSpPr>
        <p:spPr bwMode="auto">
          <a:xfrm>
            <a:off x="4437185" y="4352195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4" name="Freeform 221"/>
          <p:cNvSpPr>
            <a:spLocks/>
          </p:cNvSpPr>
          <p:nvPr/>
        </p:nvSpPr>
        <p:spPr bwMode="auto">
          <a:xfrm>
            <a:off x="4970587" y="4755175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5" name="Freeform 222"/>
          <p:cNvSpPr>
            <a:spLocks/>
          </p:cNvSpPr>
          <p:nvPr/>
        </p:nvSpPr>
        <p:spPr bwMode="auto">
          <a:xfrm>
            <a:off x="3914043" y="4872405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6" name="Freeform 223"/>
          <p:cNvSpPr>
            <a:spLocks noEditPoints="1"/>
          </p:cNvSpPr>
          <p:nvPr/>
        </p:nvSpPr>
        <p:spPr bwMode="auto">
          <a:xfrm>
            <a:off x="4425462" y="3322028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7" name="Freeform 224"/>
          <p:cNvSpPr>
            <a:spLocks/>
          </p:cNvSpPr>
          <p:nvPr/>
        </p:nvSpPr>
        <p:spPr bwMode="auto">
          <a:xfrm>
            <a:off x="5562603" y="4765432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13388" name="Group 225"/>
          <p:cNvGrpSpPr>
            <a:grpSpLocks/>
          </p:cNvGrpSpPr>
          <p:nvPr/>
        </p:nvGrpSpPr>
        <p:grpSpPr bwMode="auto">
          <a:xfrm>
            <a:off x="5561135" y="4425463"/>
            <a:ext cx="427892" cy="555380"/>
            <a:chOff x="784" y="1101"/>
            <a:chExt cx="374" cy="479"/>
          </a:xfrm>
          <a:solidFill>
            <a:schemeClr val="bg1">
              <a:lumMod val="75000"/>
            </a:schemeClr>
          </a:solidFill>
        </p:grpSpPr>
        <p:sp>
          <p:nvSpPr>
            <p:cNvPr id="13389" name="Freeform 226"/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13390" name="Freeform 227"/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7" name="Tekstikehys 87"/>
          <p:cNvSpPr txBox="1">
            <a:spLocks noChangeArrowheads="1"/>
          </p:cNvSpPr>
          <p:nvPr/>
        </p:nvSpPr>
        <p:spPr bwMode="auto">
          <a:xfrm>
            <a:off x="4729517" y="5772152"/>
            <a:ext cx="474810" cy="23436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13317" name="Puolivapaa piirto 86"/>
          <p:cNvSpPr>
            <a:spLocks/>
          </p:cNvSpPr>
          <p:nvPr/>
        </p:nvSpPr>
        <p:spPr bwMode="auto">
          <a:xfrm>
            <a:off x="3421675" y="3163766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7685" y="571143"/>
            <a:ext cx="5885419" cy="5231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Cadastral Index Map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79" y="2089637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64808" y="2434372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02358" y="2386602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64808" y="2719271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8962" y="2675077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Rectangle 114">
            <a:extLst>
              <a:ext uri="{FF2B5EF4-FFF2-40B4-BE49-F238E27FC236}">
                <a16:creationId xmlns:a16="http://schemas.microsoft.com/office/drawing/2014/main" id="{51EBABE1-A704-48DF-A821-62AEF94241F6}"/>
              </a:ext>
            </a:extLst>
          </p:cNvPr>
          <p:cNvSpPr/>
          <p:nvPr/>
        </p:nvSpPr>
        <p:spPr>
          <a:xfrm>
            <a:off x="464808" y="3004171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8998408D-FB92-4050-9471-3CB592217DFD}"/>
              </a:ext>
            </a:extLst>
          </p:cNvPr>
          <p:cNvSpPr txBox="1"/>
          <p:nvPr/>
        </p:nvSpPr>
        <p:spPr>
          <a:xfrm>
            <a:off x="881280" y="2948684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0D2AAD1C-ED9A-4588-B702-6ECDE42BCAAD}"/>
              </a:ext>
            </a:extLst>
          </p:cNvPr>
          <p:cNvSpPr/>
          <p:nvPr/>
        </p:nvSpPr>
        <p:spPr>
          <a:xfrm>
            <a:off x="464808" y="3313520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extBox 115">
            <a:extLst>
              <a:ext uri="{FF2B5EF4-FFF2-40B4-BE49-F238E27FC236}">
                <a16:creationId xmlns:a16="http://schemas.microsoft.com/office/drawing/2014/main" id="{59AF9A3B-31A9-4293-9C24-5AEAC85D233B}"/>
              </a:ext>
            </a:extLst>
          </p:cNvPr>
          <p:cNvSpPr txBox="1"/>
          <p:nvPr/>
        </p:nvSpPr>
        <p:spPr>
          <a:xfrm>
            <a:off x="900395" y="3248620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79420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Freeform 163"/>
          <p:cNvSpPr>
            <a:spLocks noChangeAspect="1"/>
          </p:cNvSpPr>
          <p:nvPr/>
        </p:nvSpPr>
        <p:spPr bwMode="auto">
          <a:xfrm>
            <a:off x="5525967" y="3260483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7" name="Freeform 164"/>
          <p:cNvSpPr>
            <a:spLocks noChangeAspect="1"/>
          </p:cNvSpPr>
          <p:nvPr/>
        </p:nvSpPr>
        <p:spPr bwMode="auto">
          <a:xfrm>
            <a:off x="5958255" y="1365741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8" name="Freeform 165"/>
          <p:cNvSpPr>
            <a:spLocks noChangeAspect="1"/>
          </p:cNvSpPr>
          <p:nvPr/>
        </p:nvSpPr>
        <p:spPr bwMode="auto">
          <a:xfrm>
            <a:off x="6214697" y="1837595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9" name="Freeform 166"/>
          <p:cNvSpPr>
            <a:spLocks noChangeAspect="1"/>
          </p:cNvSpPr>
          <p:nvPr/>
        </p:nvSpPr>
        <p:spPr bwMode="auto">
          <a:xfrm>
            <a:off x="6232281" y="1852249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0" name="Freeform 167"/>
          <p:cNvSpPr>
            <a:spLocks noChangeAspect="1"/>
          </p:cNvSpPr>
          <p:nvPr/>
        </p:nvSpPr>
        <p:spPr bwMode="auto">
          <a:xfrm>
            <a:off x="6238144" y="1825871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1" name="Freeform 168"/>
          <p:cNvSpPr>
            <a:spLocks noChangeAspect="1"/>
          </p:cNvSpPr>
          <p:nvPr/>
        </p:nvSpPr>
        <p:spPr bwMode="auto">
          <a:xfrm>
            <a:off x="5991958" y="2540979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2" name="Freeform 169"/>
          <p:cNvSpPr>
            <a:spLocks noChangeAspect="1" noEditPoints="1"/>
          </p:cNvSpPr>
          <p:nvPr/>
        </p:nvSpPr>
        <p:spPr bwMode="auto">
          <a:xfrm>
            <a:off x="5716467" y="917332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3" name="Freeform 170"/>
          <p:cNvSpPr>
            <a:spLocks noEditPoints="1"/>
          </p:cNvSpPr>
          <p:nvPr/>
        </p:nvSpPr>
        <p:spPr bwMode="auto">
          <a:xfrm>
            <a:off x="4218844" y="3524252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4" name="Freeform 171"/>
          <p:cNvSpPr>
            <a:spLocks/>
          </p:cNvSpPr>
          <p:nvPr/>
        </p:nvSpPr>
        <p:spPr bwMode="auto">
          <a:xfrm>
            <a:off x="4152901" y="3771903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5" name="Freeform 172"/>
          <p:cNvSpPr>
            <a:spLocks/>
          </p:cNvSpPr>
          <p:nvPr/>
        </p:nvSpPr>
        <p:spPr bwMode="auto">
          <a:xfrm>
            <a:off x="4404947" y="3949212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6" name="Freeform 173"/>
          <p:cNvSpPr>
            <a:spLocks/>
          </p:cNvSpPr>
          <p:nvPr/>
        </p:nvSpPr>
        <p:spPr bwMode="auto">
          <a:xfrm>
            <a:off x="4935416" y="3836378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7" name="Freeform 174"/>
          <p:cNvSpPr>
            <a:spLocks noEditPoints="1"/>
          </p:cNvSpPr>
          <p:nvPr/>
        </p:nvSpPr>
        <p:spPr bwMode="auto">
          <a:xfrm>
            <a:off x="4630617" y="2984989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8" name="Freeform 175"/>
          <p:cNvSpPr>
            <a:spLocks/>
          </p:cNvSpPr>
          <p:nvPr/>
        </p:nvSpPr>
        <p:spPr bwMode="auto">
          <a:xfrm>
            <a:off x="5059975" y="4366849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9" name="Freeform 176"/>
          <p:cNvSpPr>
            <a:spLocks/>
          </p:cNvSpPr>
          <p:nvPr/>
        </p:nvSpPr>
        <p:spPr bwMode="auto">
          <a:xfrm>
            <a:off x="4492870" y="4775689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0" name="Freeform 177"/>
          <p:cNvSpPr>
            <a:spLocks/>
          </p:cNvSpPr>
          <p:nvPr/>
        </p:nvSpPr>
        <p:spPr bwMode="auto">
          <a:xfrm>
            <a:off x="4388827" y="4262806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1" name="Freeform 178"/>
          <p:cNvSpPr>
            <a:spLocks/>
          </p:cNvSpPr>
          <p:nvPr/>
        </p:nvSpPr>
        <p:spPr bwMode="auto">
          <a:xfrm>
            <a:off x="4699489" y="4340471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2" name="Freeform 179"/>
          <p:cNvSpPr>
            <a:spLocks/>
          </p:cNvSpPr>
          <p:nvPr/>
        </p:nvSpPr>
        <p:spPr bwMode="auto">
          <a:xfrm>
            <a:off x="4706818" y="4104544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3" name="Freeform 180"/>
          <p:cNvSpPr>
            <a:spLocks noEditPoints="1"/>
          </p:cNvSpPr>
          <p:nvPr/>
        </p:nvSpPr>
        <p:spPr bwMode="auto">
          <a:xfrm>
            <a:off x="5180135" y="5748704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4" name="Freeform 181"/>
          <p:cNvSpPr>
            <a:spLocks noEditPoints="1"/>
          </p:cNvSpPr>
          <p:nvPr/>
        </p:nvSpPr>
        <p:spPr bwMode="auto">
          <a:xfrm>
            <a:off x="3412881" y="2532187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5" name="Freeform 182"/>
          <p:cNvSpPr>
            <a:spLocks noEditPoints="1"/>
          </p:cNvSpPr>
          <p:nvPr/>
        </p:nvSpPr>
        <p:spPr bwMode="auto">
          <a:xfrm>
            <a:off x="3143252" y="3125666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6" name="Freeform 183"/>
          <p:cNvSpPr>
            <a:spLocks noEditPoints="1"/>
          </p:cNvSpPr>
          <p:nvPr/>
        </p:nvSpPr>
        <p:spPr bwMode="auto">
          <a:xfrm>
            <a:off x="3477360" y="3805606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7" name="Freeform 184"/>
          <p:cNvSpPr>
            <a:spLocks/>
          </p:cNvSpPr>
          <p:nvPr/>
        </p:nvSpPr>
        <p:spPr bwMode="auto">
          <a:xfrm>
            <a:off x="2769578" y="4768362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05" name="Freeform 185"/>
          <p:cNvSpPr>
            <a:spLocks/>
          </p:cNvSpPr>
          <p:nvPr/>
        </p:nvSpPr>
        <p:spPr bwMode="auto">
          <a:xfrm>
            <a:off x="7159870" y="5438043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49" name="Freeform 186"/>
          <p:cNvSpPr>
            <a:spLocks/>
          </p:cNvSpPr>
          <p:nvPr/>
        </p:nvSpPr>
        <p:spPr bwMode="auto">
          <a:xfrm>
            <a:off x="5269526" y="4570535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0" name="Freeform 187"/>
          <p:cNvSpPr>
            <a:spLocks noEditPoints="1"/>
          </p:cNvSpPr>
          <p:nvPr/>
        </p:nvSpPr>
        <p:spPr bwMode="auto">
          <a:xfrm>
            <a:off x="5068766" y="4410810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1" name="Freeform 188"/>
          <p:cNvSpPr>
            <a:spLocks/>
          </p:cNvSpPr>
          <p:nvPr/>
        </p:nvSpPr>
        <p:spPr bwMode="auto">
          <a:xfrm>
            <a:off x="5647593" y="4876803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2" name="Freeform 189"/>
          <p:cNvSpPr>
            <a:spLocks/>
          </p:cNvSpPr>
          <p:nvPr/>
        </p:nvSpPr>
        <p:spPr bwMode="auto">
          <a:xfrm>
            <a:off x="5772152" y="4884129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3" name="Freeform 190"/>
          <p:cNvSpPr>
            <a:spLocks noEditPoints="1"/>
          </p:cNvSpPr>
          <p:nvPr/>
        </p:nvSpPr>
        <p:spPr bwMode="auto">
          <a:xfrm>
            <a:off x="4868009" y="1534259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4" name="Freeform 191"/>
          <p:cNvSpPr>
            <a:spLocks noEditPoints="1"/>
          </p:cNvSpPr>
          <p:nvPr/>
        </p:nvSpPr>
        <p:spPr bwMode="auto">
          <a:xfrm>
            <a:off x="4453304" y="1226527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5" name="Freeform 192"/>
          <p:cNvSpPr>
            <a:spLocks/>
          </p:cNvSpPr>
          <p:nvPr/>
        </p:nvSpPr>
        <p:spPr bwMode="auto">
          <a:xfrm>
            <a:off x="5353052" y="3993173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6" name="Freeform 193"/>
          <p:cNvSpPr>
            <a:spLocks/>
          </p:cNvSpPr>
          <p:nvPr/>
        </p:nvSpPr>
        <p:spPr bwMode="auto">
          <a:xfrm>
            <a:off x="5303227" y="4107475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7" name="Freeform 194"/>
          <p:cNvSpPr>
            <a:spLocks noEditPoints="1"/>
          </p:cNvSpPr>
          <p:nvPr/>
        </p:nvSpPr>
        <p:spPr bwMode="auto">
          <a:xfrm>
            <a:off x="5602167" y="2653812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2749" name="Freeform 195"/>
          <p:cNvSpPr>
            <a:spLocks/>
          </p:cNvSpPr>
          <p:nvPr/>
        </p:nvSpPr>
        <p:spPr bwMode="auto">
          <a:xfrm>
            <a:off x="5811718" y="3059724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9" name="Freeform 196"/>
          <p:cNvSpPr>
            <a:spLocks/>
          </p:cNvSpPr>
          <p:nvPr/>
        </p:nvSpPr>
        <p:spPr bwMode="auto">
          <a:xfrm>
            <a:off x="5577256" y="2866294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0" name="Freeform 197"/>
          <p:cNvSpPr>
            <a:spLocks/>
          </p:cNvSpPr>
          <p:nvPr/>
        </p:nvSpPr>
        <p:spPr bwMode="auto">
          <a:xfrm>
            <a:off x="6198579" y="4021016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1" name="Freeform 198"/>
          <p:cNvSpPr>
            <a:spLocks noEditPoints="1"/>
          </p:cNvSpPr>
          <p:nvPr/>
        </p:nvSpPr>
        <p:spPr bwMode="auto">
          <a:xfrm>
            <a:off x="5681298" y="4066443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2" name="Freeform 199"/>
          <p:cNvSpPr>
            <a:spLocks noEditPoints="1"/>
          </p:cNvSpPr>
          <p:nvPr/>
        </p:nvSpPr>
        <p:spPr bwMode="auto">
          <a:xfrm>
            <a:off x="5344259" y="1352550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3" name="Freeform 200"/>
          <p:cNvSpPr>
            <a:spLocks/>
          </p:cNvSpPr>
          <p:nvPr/>
        </p:nvSpPr>
        <p:spPr bwMode="auto">
          <a:xfrm>
            <a:off x="5915758" y="4576398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4" name="Freeform 201"/>
          <p:cNvSpPr>
            <a:spLocks noEditPoints="1"/>
          </p:cNvSpPr>
          <p:nvPr/>
        </p:nvSpPr>
        <p:spPr bwMode="auto">
          <a:xfrm>
            <a:off x="5715001" y="4900249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5" name="Freeform 202"/>
          <p:cNvSpPr>
            <a:spLocks noEditPoints="1"/>
          </p:cNvSpPr>
          <p:nvPr/>
        </p:nvSpPr>
        <p:spPr bwMode="auto">
          <a:xfrm>
            <a:off x="5808785" y="3404089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6" name="Freeform 203"/>
          <p:cNvSpPr>
            <a:spLocks noEditPoints="1"/>
          </p:cNvSpPr>
          <p:nvPr/>
        </p:nvSpPr>
        <p:spPr bwMode="auto">
          <a:xfrm>
            <a:off x="3002573" y="1469781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7" name="Freeform 204"/>
          <p:cNvSpPr>
            <a:spLocks noEditPoints="1"/>
          </p:cNvSpPr>
          <p:nvPr/>
        </p:nvSpPr>
        <p:spPr bwMode="auto">
          <a:xfrm>
            <a:off x="3685444" y="2269881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8" name="Freeform 205"/>
          <p:cNvSpPr>
            <a:spLocks/>
          </p:cNvSpPr>
          <p:nvPr/>
        </p:nvSpPr>
        <p:spPr bwMode="auto">
          <a:xfrm>
            <a:off x="7539405" y="4169020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9" name="Freeform 206"/>
          <p:cNvSpPr>
            <a:spLocks noEditPoints="1"/>
          </p:cNvSpPr>
          <p:nvPr/>
        </p:nvSpPr>
        <p:spPr bwMode="auto">
          <a:xfrm>
            <a:off x="7961437" y="4340470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70" name="Freeform 207"/>
          <p:cNvSpPr>
            <a:spLocks noEditPoints="1"/>
          </p:cNvSpPr>
          <p:nvPr/>
        </p:nvSpPr>
        <p:spPr bwMode="auto">
          <a:xfrm>
            <a:off x="6311412" y="4409343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28" name="Freeform 208"/>
          <p:cNvSpPr>
            <a:spLocks/>
          </p:cNvSpPr>
          <p:nvPr/>
        </p:nvSpPr>
        <p:spPr bwMode="auto">
          <a:xfrm>
            <a:off x="7542337" y="5499590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29" name="Freeform 209"/>
          <p:cNvSpPr>
            <a:spLocks/>
          </p:cNvSpPr>
          <p:nvPr/>
        </p:nvSpPr>
        <p:spPr bwMode="auto">
          <a:xfrm>
            <a:off x="7498375" y="4941279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0" name="Freeform 210"/>
          <p:cNvSpPr>
            <a:spLocks noEditPoints="1"/>
          </p:cNvSpPr>
          <p:nvPr/>
        </p:nvSpPr>
        <p:spPr bwMode="auto">
          <a:xfrm>
            <a:off x="7735766" y="2010510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74" name="Freeform 211"/>
          <p:cNvSpPr>
            <a:spLocks noEditPoints="1"/>
          </p:cNvSpPr>
          <p:nvPr/>
        </p:nvSpPr>
        <p:spPr bwMode="auto">
          <a:xfrm>
            <a:off x="8090390" y="4113335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32" name="Freeform 212"/>
          <p:cNvSpPr>
            <a:spLocks/>
          </p:cNvSpPr>
          <p:nvPr/>
        </p:nvSpPr>
        <p:spPr bwMode="auto">
          <a:xfrm>
            <a:off x="8119698" y="4384432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3" name="Freeform 213"/>
          <p:cNvSpPr>
            <a:spLocks/>
          </p:cNvSpPr>
          <p:nvPr/>
        </p:nvSpPr>
        <p:spPr bwMode="auto">
          <a:xfrm>
            <a:off x="7924801" y="4841633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4" name="Freeform 214"/>
          <p:cNvSpPr>
            <a:spLocks/>
          </p:cNvSpPr>
          <p:nvPr/>
        </p:nvSpPr>
        <p:spPr bwMode="auto">
          <a:xfrm>
            <a:off x="7883770" y="5676901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5" name="Freeform 215"/>
          <p:cNvSpPr>
            <a:spLocks/>
          </p:cNvSpPr>
          <p:nvPr/>
        </p:nvSpPr>
        <p:spPr bwMode="auto">
          <a:xfrm>
            <a:off x="7614141" y="5569928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6" name="Freeform 216"/>
          <p:cNvSpPr>
            <a:spLocks/>
          </p:cNvSpPr>
          <p:nvPr/>
        </p:nvSpPr>
        <p:spPr bwMode="auto">
          <a:xfrm>
            <a:off x="7539404" y="5707675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80" name="Freeform 217"/>
          <p:cNvSpPr>
            <a:spLocks/>
          </p:cNvSpPr>
          <p:nvPr/>
        </p:nvSpPr>
        <p:spPr bwMode="auto">
          <a:xfrm>
            <a:off x="5087818" y="3345475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1" name="Freeform 218"/>
          <p:cNvSpPr>
            <a:spLocks/>
          </p:cNvSpPr>
          <p:nvPr/>
        </p:nvSpPr>
        <p:spPr bwMode="auto">
          <a:xfrm>
            <a:off x="5587513" y="3075844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2" name="Freeform 219"/>
          <p:cNvSpPr>
            <a:spLocks noEditPoints="1"/>
          </p:cNvSpPr>
          <p:nvPr/>
        </p:nvSpPr>
        <p:spPr bwMode="auto">
          <a:xfrm>
            <a:off x="2924909" y="4577863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3" name="Freeform 220"/>
          <p:cNvSpPr>
            <a:spLocks noEditPoints="1"/>
          </p:cNvSpPr>
          <p:nvPr/>
        </p:nvSpPr>
        <p:spPr bwMode="auto">
          <a:xfrm>
            <a:off x="4437185" y="4352195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4" name="Freeform 221"/>
          <p:cNvSpPr>
            <a:spLocks/>
          </p:cNvSpPr>
          <p:nvPr/>
        </p:nvSpPr>
        <p:spPr bwMode="auto">
          <a:xfrm>
            <a:off x="4970587" y="4755175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5" name="Freeform 222"/>
          <p:cNvSpPr>
            <a:spLocks/>
          </p:cNvSpPr>
          <p:nvPr/>
        </p:nvSpPr>
        <p:spPr bwMode="auto">
          <a:xfrm>
            <a:off x="3914043" y="4872405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6" name="Freeform 223"/>
          <p:cNvSpPr>
            <a:spLocks noEditPoints="1"/>
          </p:cNvSpPr>
          <p:nvPr/>
        </p:nvSpPr>
        <p:spPr bwMode="auto">
          <a:xfrm>
            <a:off x="4425462" y="3322028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7" name="Freeform 224"/>
          <p:cNvSpPr>
            <a:spLocks/>
          </p:cNvSpPr>
          <p:nvPr/>
        </p:nvSpPr>
        <p:spPr bwMode="auto">
          <a:xfrm>
            <a:off x="5562603" y="4765432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13388" name="Group 225"/>
          <p:cNvGrpSpPr>
            <a:grpSpLocks/>
          </p:cNvGrpSpPr>
          <p:nvPr/>
        </p:nvGrpSpPr>
        <p:grpSpPr bwMode="auto">
          <a:xfrm>
            <a:off x="5561135" y="4425463"/>
            <a:ext cx="427892" cy="555380"/>
            <a:chOff x="784" y="1101"/>
            <a:chExt cx="374" cy="479"/>
          </a:xfrm>
          <a:solidFill>
            <a:srgbClr val="FF0000"/>
          </a:solidFill>
        </p:grpSpPr>
        <p:sp>
          <p:nvSpPr>
            <p:cNvPr id="13389" name="Freeform 226"/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13390" name="Freeform 227"/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7" name="Tekstikehys 87"/>
          <p:cNvSpPr txBox="1">
            <a:spLocks noChangeArrowheads="1"/>
          </p:cNvSpPr>
          <p:nvPr/>
        </p:nvSpPr>
        <p:spPr bwMode="auto">
          <a:xfrm>
            <a:off x="4729517" y="5772152"/>
            <a:ext cx="474810" cy="23436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13317" name="Puolivapaa piirto 86"/>
          <p:cNvSpPr>
            <a:spLocks/>
          </p:cNvSpPr>
          <p:nvPr/>
        </p:nvSpPr>
        <p:spPr bwMode="auto">
          <a:xfrm>
            <a:off x="3421675" y="3163766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7685" y="571143"/>
            <a:ext cx="5885419" cy="5231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Addresses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79" y="2089637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64808" y="2434372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02358" y="2386602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64808" y="2719271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8962" y="2675077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Rectangle 114">
            <a:extLst>
              <a:ext uri="{FF2B5EF4-FFF2-40B4-BE49-F238E27FC236}">
                <a16:creationId xmlns:a16="http://schemas.microsoft.com/office/drawing/2014/main" id="{51EBABE1-A704-48DF-A821-62AEF94241F6}"/>
              </a:ext>
            </a:extLst>
          </p:cNvPr>
          <p:cNvSpPr/>
          <p:nvPr/>
        </p:nvSpPr>
        <p:spPr>
          <a:xfrm>
            <a:off x="464808" y="3004171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8998408D-FB92-4050-9471-3CB592217DFD}"/>
              </a:ext>
            </a:extLst>
          </p:cNvPr>
          <p:cNvSpPr txBox="1"/>
          <p:nvPr/>
        </p:nvSpPr>
        <p:spPr>
          <a:xfrm>
            <a:off x="881280" y="2948684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0D2AAD1C-ED9A-4588-B702-6ECDE42BCAAD}"/>
              </a:ext>
            </a:extLst>
          </p:cNvPr>
          <p:cNvSpPr/>
          <p:nvPr/>
        </p:nvSpPr>
        <p:spPr>
          <a:xfrm>
            <a:off x="464808" y="3313520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extBox 115">
            <a:extLst>
              <a:ext uri="{FF2B5EF4-FFF2-40B4-BE49-F238E27FC236}">
                <a16:creationId xmlns:a16="http://schemas.microsoft.com/office/drawing/2014/main" id="{59AF9A3B-31A9-4293-9C24-5AEAC85D233B}"/>
              </a:ext>
            </a:extLst>
          </p:cNvPr>
          <p:cNvSpPr txBox="1"/>
          <p:nvPr/>
        </p:nvSpPr>
        <p:spPr>
          <a:xfrm>
            <a:off x="900395" y="3248620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4415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Freeform 163"/>
          <p:cNvSpPr>
            <a:spLocks noChangeAspect="1"/>
          </p:cNvSpPr>
          <p:nvPr/>
        </p:nvSpPr>
        <p:spPr bwMode="auto">
          <a:xfrm>
            <a:off x="5525967" y="3260483"/>
            <a:ext cx="230065" cy="126023"/>
          </a:xfrm>
          <a:custGeom>
            <a:avLst/>
            <a:gdLst>
              <a:gd name="T0" fmla="*/ 21495949 w 78"/>
              <a:gd name="T1" fmla="*/ 4718592 h 43"/>
              <a:gd name="T2" fmla="*/ 22076907 w 78"/>
              <a:gd name="T3" fmla="*/ 3407872 h 43"/>
              <a:gd name="T4" fmla="*/ 19723681 w 78"/>
              <a:gd name="T5" fmla="*/ 1835008 h 43"/>
              <a:gd name="T6" fmla="*/ 17706526 w 78"/>
              <a:gd name="T7" fmla="*/ 1835008 h 43"/>
              <a:gd name="T8" fmla="*/ 15623694 w 78"/>
              <a:gd name="T9" fmla="*/ 2359296 h 43"/>
              <a:gd name="T10" fmla="*/ 15623694 w 78"/>
              <a:gd name="T11" fmla="*/ 1835008 h 43"/>
              <a:gd name="T12" fmla="*/ 13567026 w 78"/>
              <a:gd name="T13" fmla="*/ 1572864 h 43"/>
              <a:gd name="T14" fmla="*/ 12112808 w 78"/>
              <a:gd name="T15" fmla="*/ 1048576 h 43"/>
              <a:gd name="T16" fmla="*/ 10825027 w 78"/>
              <a:gd name="T17" fmla="*/ 1310720 h 43"/>
              <a:gd name="T18" fmla="*/ 9959380 w 78"/>
              <a:gd name="T19" fmla="*/ 524288 h 43"/>
              <a:gd name="T20" fmla="*/ 9657927 w 78"/>
              <a:gd name="T21" fmla="*/ 1310720 h 43"/>
              <a:gd name="T22" fmla="*/ 8796873 w 78"/>
              <a:gd name="T23" fmla="*/ 1310720 h 43"/>
              <a:gd name="T24" fmla="*/ 9959380 w 78"/>
              <a:gd name="T25" fmla="*/ 4194304 h 43"/>
              <a:gd name="T26" fmla="*/ 8509857 w 78"/>
              <a:gd name="T27" fmla="*/ 4980736 h 43"/>
              <a:gd name="T28" fmla="*/ 7039562 w 78"/>
              <a:gd name="T29" fmla="*/ 4980736 h 43"/>
              <a:gd name="T30" fmla="*/ 6160698 w 78"/>
              <a:gd name="T31" fmla="*/ 4718592 h 43"/>
              <a:gd name="T32" fmla="*/ 4657880 w 78"/>
              <a:gd name="T33" fmla="*/ 4980736 h 43"/>
              <a:gd name="T34" fmla="*/ 7039562 w 78"/>
              <a:gd name="T35" fmla="*/ 1835008 h 43"/>
              <a:gd name="T36" fmla="*/ 7039562 w 78"/>
              <a:gd name="T37" fmla="*/ 1310720 h 43"/>
              <a:gd name="T38" fmla="*/ 7903104 w 78"/>
              <a:gd name="T39" fmla="*/ 262144 h 43"/>
              <a:gd name="T40" fmla="*/ 7610205 w 78"/>
              <a:gd name="T41" fmla="*/ 0 h 43"/>
              <a:gd name="T42" fmla="*/ 7039562 w 78"/>
              <a:gd name="T43" fmla="*/ 262144 h 43"/>
              <a:gd name="T44" fmla="*/ 6160698 w 78"/>
              <a:gd name="T45" fmla="*/ 1835008 h 43"/>
              <a:gd name="T46" fmla="*/ 4370421 w 78"/>
              <a:gd name="T47" fmla="*/ 4194304 h 43"/>
              <a:gd name="T48" fmla="*/ 3780866 w 78"/>
              <a:gd name="T49" fmla="*/ 4718592 h 43"/>
              <a:gd name="T50" fmla="*/ 283771 w 78"/>
              <a:gd name="T51" fmla="*/ 5242880 h 43"/>
              <a:gd name="T52" fmla="*/ 0 w 78"/>
              <a:gd name="T53" fmla="*/ 6291456 h 43"/>
              <a:gd name="T54" fmla="*/ 571180 w 78"/>
              <a:gd name="T55" fmla="*/ 6815744 h 43"/>
              <a:gd name="T56" fmla="*/ 0 w 78"/>
              <a:gd name="T57" fmla="*/ 8912896 h 43"/>
              <a:gd name="T58" fmla="*/ 571180 w 78"/>
              <a:gd name="T59" fmla="*/ 8912896 h 43"/>
              <a:gd name="T60" fmla="*/ 571180 w 78"/>
              <a:gd name="T61" fmla="*/ 8388608 h 43"/>
              <a:gd name="T62" fmla="*/ 1149683 w 78"/>
              <a:gd name="T63" fmla="*/ 8126464 h 43"/>
              <a:gd name="T64" fmla="*/ 1449507 w 78"/>
              <a:gd name="T65" fmla="*/ 8650752 h 43"/>
              <a:gd name="T66" fmla="*/ 2314106 w 78"/>
              <a:gd name="T67" fmla="*/ 7864320 h 43"/>
              <a:gd name="T68" fmla="*/ 4069500 w 78"/>
              <a:gd name="T69" fmla="*/ 8126464 h 43"/>
              <a:gd name="T70" fmla="*/ 2917597 w 78"/>
              <a:gd name="T71" fmla="*/ 8388608 h 43"/>
              <a:gd name="T72" fmla="*/ 2917597 w 78"/>
              <a:gd name="T73" fmla="*/ 8912896 h 43"/>
              <a:gd name="T74" fmla="*/ 1449507 w 78"/>
              <a:gd name="T75" fmla="*/ 9699328 h 43"/>
              <a:gd name="T76" fmla="*/ 1149683 w 78"/>
              <a:gd name="T77" fmla="*/ 9437184 h 43"/>
              <a:gd name="T78" fmla="*/ 571180 w 78"/>
              <a:gd name="T79" fmla="*/ 11010048 h 43"/>
              <a:gd name="T80" fmla="*/ 11537109 w 78"/>
              <a:gd name="T81" fmla="*/ 11010048 h 43"/>
              <a:gd name="T82" fmla="*/ 22076907 w 78"/>
              <a:gd name="T83" fmla="*/ 9437184 h 43"/>
              <a:gd name="T84" fmla="*/ 21215788 w 78"/>
              <a:gd name="T85" fmla="*/ 6553600 h 43"/>
              <a:gd name="T86" fmla="*/ 21495949 w 78"/>
              <a:gd name="T87" fmla="*/ 4718592 h 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78"/>
              <a:gd name="T133" fmla="*/ 0 h 43"/>
              <a:gd name="T134" fmla="*/ 78 w 78"/>
              <a:gd name="T135" fmla="*/ 43 h 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78" h="43">
                <a:moveTo>
                  <a:pt x="73" y="18"/>
                </a:moveTo>
                <a:cubicBezTo>
                  <a:pt x="73" y="18"/>
                  <a:pt x="78" y="15"/>
                  <a:pt x="75" y="13"/>
                </a:cubicBezTo>
                <a:cubicBezTo>
                  <a:pt x="73" y="11"/>
                  <a:pt x="67" y="7"/>
                  <a:pt x="6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49" y="8"/>
                  <a:pt x="46" y="6"/>
                </a:cubicBezTo>
                <a:cubicBezTo>
                  <a:pt x="43" y="5"/>
                  <a:pt x="41" y="4"/>
                  <a:pt x="41" y="4"/>
                </a:cubicBezTo>
                <a:cubicBezTo>
                  <a:pt x="37" y="5"/>
                  <a:pt x="37" y="5"/>
                  <a:pt x="37" y="5"/>
                </a:cubicBezTo>
                <a:cubicBezTo>
                  <a:pt x="34" y="2"/>
                  <a:pt x="34" y="2"/>
                  <a:pt x="34" y="2"/>
                </a:cubicBezTo>
                <a:cubicBezTo>
                  <a:pt x="33" y="5"/>
                  <a:pt x="33" y="5"/>
                  <a:pt x="33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2" y="18"/>
                  <a:pt x="21" y="18"/>
                </a:cubicBezTo>
                <a:cubicBezTo>
                  <a:pt x="20" y="18"/>
                  <a:pt x="16" y="19"/>
                  <a:pt x="16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5"/>
                  <a:pt x="24" y="5"/>
                  <a:pt x="24" y="5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4"/>
                  <a:pt x="0" y="34"/>
                  <a:pt x="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2"/>
                  <a:pt x="2" y="32"/>
                  <a:pt x="2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14" y="31"/>
                  <a:pt x="14" y="31"/>
                  <a:pt x="14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42"/>
                  <a:pt x="2" y="42"/>
                  <a:pt x="2" y="42"/>
                </a:cubicBezTo>
                <a:cubicBezTo>
                  <a:pt x="7" y="42"/>
                  <a:pt x="30" y="43"/>
                  <a:pt x="39" y="42"/>
                </a:cubicBezTo>
                <a:cubicBezTo>
                  <a:pt x="49" y="42"/>
                  <a:pt x="75" y="36"/>
                  <a:pt x="75" y="36"/>
                </a:cubicBezTo>
                <a:cubicBezTo>
                  <a:pt x="75" y="36"/>
                  <a:pt x="71" y="31"/>
                  <a:pt x="72" y="25"/>
                </a:cubicBezTo>
                <a:cubicBezTo>
                  <a:pt x="72" y="21"/>
                  <a:pt x="73" y="18"/>
                  <a:pt x="73" y="1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7" name="Freeform 164"/>
          <p:cNvSpPr>
            <a:spLocks noChangeAspect="1"/>
          </p:cNvSpPr>
          <p:nvPr/>
        </p:nvSpPr>
        <p:spPr bwMode="auto">
          <a:xfrm>
            <a:off x="5958255" y="1365741"/>
            <a:ext cx="16119" cy="8792"/>
          </a:xfrm>
          <a:custGeom>
            <a:avLst/>
            <a:gdLst>
              <a:gd name="T0" fmla="*/ 476475868 w 6"/>
              <a:gd name="T1" fmla="*/ 0 h 3"/>
              <a:gd name="T2" fmla="*/ 168891243 w 6"/>
              <a:gd name="T3" fmla="*/ 0 h 3"/>
              <a:gd name="T4" fmla="*/ 0 w 6"/>
              <a:gd name="T5" fmla="*/ 2147483647 h 3"/>
              <a:gd name="T6" fmla="*/ 476475868 w 6"/>
              <a:gd name="T7" fmla="*/ 1073742080 h 3"/>
              <a:gd name="T8" fmla="*/ 476475868 w 6"/>
              <a:gd name="T9" fmla="*/ 0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3"/>
              <a:gd name="T17" fmla="*/ 6 w 6"/>
              <a:gd name="T18" fmla="*/ 3 h 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3"/>
                  <a:pt x="0" y="3"/>
                  <a:pt x="0" y="3"/>
                </a:cubicBezTo>
                <a:cubicBezTo>
                  <a:pt x="6" y="1"/>
                  <a:pt x="6" y="1"/>
                  <a:pt x="6" y="1"/>
                </a:cubicBez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8" name="Freeform 165"/>
          <p:cNvSpPr>
            <a:spLocks noChangeAspect="1"/>
          </p:cNvSpPr>
          <p:nvPr/>
        </p:nvSpPr>
        <p:spPr bwMode="auto">
          <a:xfrm>
            <a:off x="6214697" y="1837595"/>
            <a:ext cx="23446" cy="20515"/>
          </a:xfrm>
          <a:custGeom>
            <a:avLst/>
            <a:gdLst>
              <a:gd name="T0" fmla="*/ 1073741824 w 8"/>
              <a:gd name="T1" fmla="*/ 2147483647 h 7"/>
              <a:gd name="T2" fmla="*/ 0 w 8"/>
              <a:gd name="T3" fmla="*/ 2147483647 h 7"/>
              <a:gd name="T4" fmla="*/ 2147483647 w 8"/>
              <a:gd name="T5" fmla="*/ 2147483647 h 7"/>
              <a:gd name="T6" fmla="*/ 2147483647 w 8"/>
              <a:gd name="T7" fmla="*/ 2147483647 h 7"/>
              <a:gd name="T8" fmla="*/ 2147483647 w 8"/>
              <a:gd name="T9" fmla="*/ 0 h 7"/>
              <a:gd name="T10" fmla="*/ 1073741824 w 8"/>
              <a:gd name="T11" fmla="*/ 2147483647 h 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"/>
              <a:gd name="T19" fmla="*/ 0 h 7"/>
              <a:gd name="T20" fmla="*/ 8 w 8"/>
              <a:gd name="T21" fmla="*/ 7 h 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" h="7">
                <a:moveTo>
                  <a:pt x="1" y="3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4" y="7"/>
                  <a:pt x="4" y="7"/>
                </a:cubicBezTo>
                <a:cubicBezTo>
                  <a:pt x="8" y="3"/>
                  <a:pt x="8" y="3"/>
                  <a:pt x="8" y="3"/>
                </a:cubicBezTo>
                <a:cubicBezTo>
                  <a:pt x="4" y="0"/>
                  <a:pt x="4" y="0"/>
                  <a:pt x="4" y="0"/>
                </a:cubicBezTo>
                <a:lnTo>
                  <a:pt x="1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29" name="Freeform 166"/>
          <p:cNvSpPr>
            <a:spLocks noChangeAspect="1"/>
          </p:cNvSpPr>
          <p:nvPr/>
        </p:nvSpPr>
        <p:spPr bwMode="auto">
          <a:xfrm>
            <a:off x="6232281" y="1852249"/>
            <a:ext cx="17585" cy="20515"/>
          </a:xfrm>
          <a:custGeom>
            <a:avLst/>
            <a:gdLst>
              <a:gd name="T0" fmla="*/ 2147483647 w 6"/>
              <a:gd name="T1" fmla="*/ 2147483647 h 7"/>
              <a:gd name="T2" fmla="*/ 0 w 6"/>
              <a:gd name="T3" fmla="*/ 2147483647 h 7"/>
              <a:gd name="T4" fmla="*/ 2147483647 w 6"/>
              <a:gd name="T5" fmla="*/ 2147483647 h 7"/>
              <a:gd name="T6" fmla="*/ 0 60000 65536"/>
              <a:gd name="T7" fmla="*/ 0 60000 65536"/>
              <a:gd name="T8" fmla="*/ 0 60000 65536"/>
              <a:gd name="T9" fmla="*/ 0 w 6"/>
              <a:gd name="T10" fmla="*/ 0 h 7"/>
              <a:gd name="T11" fmla="*/ 6 w 6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" h="7">
                <a:moveTo>
                  <a:pt x="4" y="4"/>
                </a:moveTo>
                <a:cubicBezTo>
                  <a:pt x="6" y="2"/>
                  <a:pt x="5" y="0"/>
                  <a:pt x="0" y="3"/>
                </a:cubicBezTo>
                <a:cubicBezTo>
                  <a:pt x="0" y="3"/>
                  <a:pt x="2" y="7"/>
                  <a:pt x="4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0" name="Freeform 167"/>
          <p:cNvSpPr>
            <a:spLocks noChangeAspect="1"/>
          </p:cNvSpPr>
          <p:nvPr/>
        </p:nvSpPr>
        <p:spPr bwMode="auto">
          <a:xfrm>
            <a:off x="6238144" y="1825871"/>
            <a:ext cx="19050" cy="14654"/>
          </a:xfrm>
          <a:custGeom>
            <a:avLst/>
            <a:gdLst>
              <a:gd name="T0" fmla="*/ 0 w 6"/>
              <a:gd name="T1" fmla="*/ 2147483647 h 5"/>
              <a:gd name="T2" fmla="*/ 2147483647 w 6"/>
              <a:gd name="T3" fmla="*/ 2147483647 h 5"/>
              <a:gd name="T4" fmla="*/ 2147483647 w 6"/>
              <a:gd name="T5" fmla="*/ 0 h 5"/>
              <a:gd name="T6" fmla="*/ 0 w 6"/>
              <a:gd name="T7" fmla="*/ 2147483647 h 5"/>
              <a:gd name="T8" fmla="*/ 0 60000 65536"/>
              <a:gd name="T9" fmla="*/ 0 60000 65536"/>
              <a:gd name="T10" fmla="*/ 0 60000 65536"/>
              <a:gd name="T11" fmla="*/ 0 60000 65536"/>
              <a:gd name="T12" fmla="*/ 0 w 6"/>
              <a:gd name="T13" fmla="*/ 0 h 5"/>
              <a:gd name="T14" fmla="*/ 6 w 6"/>
              <a:gd name="T15" fmla="*/ 5 h 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" h="5">
                <a:moveTo>
                  <a:pt x="0" y="3"/>
                </a:moveTo>
                <a:cubicBezTo>
                  <a:pt x="2" y="5"/>
                  <a:pt x="2" y="5"/>
                  <a:pt x="2" y="5"/>
                </a:cubicBezTo>
                <a:cubicBezTo>
                  <a:pt x="6" y="0"/>
                  <a:pt x="6" y="0"/>
                  <a:pt x="6" y="0"/>
                </a:cubicBezTo>
                <a:lnTo>
                  <a:pt x="0" y="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1" name="Freeform 168"/>
          <p:cNvSpPr>
            <a:spLocks noChangeAspect="1"/>
          </p:cNvSpPr>
          <p:nvPr/>
        </p:nvSpPr>
        <p:spPr bwMode="auto">
          <a:xfrm>
            <a:off x="5991958" y="2540979"/>
            <a:ext cx="17585" cy="14654"/>
          </a:xfrm>
          <a:custGeom>
            <a:avLst/>
            <a:gdLst>
              <a:gd name="T0" fmla="*/ 2147483647 w 6"/>
              <a:gd name="T1" fmla="*/ 2147483647 h 5"/>
              <a:gd name="T2" fmla="*/ 2147483647 w 6"/>
              <a:gd name="T3" fmla="*/ 2147483647 h 5"/>
              <a:gd name="T4" fmla="*/ 0 w 6"/>
              <a:gd name="T5" fmla="*/ 0 h 5"/>
              <a:gd name="T6" fmla="*/ 1073742080 w 6"/>
              <a:gd name="T7" fmla="*/ 2147483647 h 5"/>
              <a:gd name="T8" fmla="*/ 2147483647 w 6"/>
              <a:gd name="T9" fmla="*/ 2147483647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4" y="5"/>
                </a:moveTo>
                <a:cubicBezTo>
                  <a:pt x="6" y="3"/>
                  <a:pt x="6" y="3"/>
                  <a:pt x="6" y="3"/>
                </a:cubicBezTo>
                <a:cubicBezTo>
                  <a:pt x="0" y="0"/>
                  <a:pt x="0" y="0"/>
                  <a:pt x="0" y="0"/>
                </a:cubicBezTo>
                <a:cubicBezTo>
                  <a:pt x="1" y="3"/>
                  <a:pt x="1" y="3"/>
                  <a:pt x="1" y="3"/>
                </a:cubicBezTo>
                <a:cubicBezTo>
                  <a:pt x="4" y="5"/>
                  <a:pt x="4" y="5"/>
                  <a:pt x="4" y="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2" name="Freeform 169"/>
          <p:cNvSpPr>
            <a:spLocks noChangeAspect="1" noEditPoints="1"/>
          </p:cNvSpPr>
          <p:nvPr/>
        </p:nvSpPr>
        <p:spPr bwMode="auto">
          <a:xfrm>
            <a:off x="5716467" y="917332"/>
            <a:ext cx="2822331" cy="3386503"/>
          </a:xfrm>
          <a:custGeom>
            <a:avLst/>
            <a:gdLst>
              <a:gd name="T0" fmla="*/ 101711872 w 963"/>
              <a:gd name="T1" fmla="*/ 2607248 h 1156"/>
              <a:gd name="T2" fmla="*/ 93847552 w 963"/>
              <a:gd name="T3" fmla="*/ 12244202 h 1156"/>
              <a:gd name="T4" fmla="*/ 88866816 w 963"/>
              <a:gd name="T5" fmla="*/ 35417187 h 1156"/>
              <a:gd name="T6" fmla="*/ 66060288 w 963"/>
              <a:gd name="T7" fmla="*/ 26041186 h 1156"/>
              <a:gd name="T8" fmla="*/ 77594624 w 963"/>
              <a:gd name="T9" fmla="*/ 51019797 h 1156"/>
              <a:gd name="T10" fmla="*/ 62390272 w 963"/>
              <a:gd name="T11" fmla="*/ 68720718 h 1156"/>
              <a:gd name="T12" fmla="*/ 58982400 w 963"/>
              <a:gd name="T13" fmla="*/ 81687723 h 1156"/>
              <a:gd name="T14" fmla="*/ 50593792 w 963"/>
              <a:gd name="T15" fmla="*/ 83251664 h 1156"/>
              <a:gd name="T16" fmla="*/ 61079552 w 963"/>
              <a:gd name="T17" fmla="*/ 91585650 h 1156"/>
              <a:gd name="T18" fmla="*/ 46137344 w 963"/>
              <a:gd name="T19" fmla="*/ 91324933 h 1156"/>
              <a:gd name="T20" fmla="*/ 38535168 w 963"/>
              <a:gd name="T21" fmla="*/ 75693742 h 1156"/>
              <a:gd name="T22" fmla="*/ 30146560 w 963"/>
              <a:gd name="T23" fmla="*/ 71586686 h 1156"/>
              <a:gd name="T24" fmla="*/ 25690112 w 963"/>
              <a:gd name="T25" fmla="*/ 69242698 h 1156"/>
              <a:gd name="T26" fmla="*/ 27000832 w 963"/>
              <a:gd name="T27" fmla="*/ 67678880 h 1156"/>
              <a:gd name="T28" fmla="*/ 38535168 w 963"/>
              <a:gd name="T29" fmla="*/ 68981405 h 1156"/>
              <a:gd name="T30" fmla="*/ 61079552 w 963"/>
              <a:gd name="T31" fmla="*/ 52320914 h 1156"/>
              <a:gd name="T32" fmla="*/ 49545216 w 963"/>
              <a:gd name="T33" fmla="*/ 44768684 h 1156"/>
              <a:gd name="T34" fmla="*/ 29622272 w 963"/>
              <a:gd name="T35" fmla="*/ 39297779 h 1156"/>
              <a:gd name="T36" fmla="*/ 20185088 w 963"/>
              <a:gd name="T37" fmla="*/ 43205520 h 1156"/>
              <a:gd name="T38" fmla="*/ 16252928 w 963"/>
              <a:gd name="T39" fmla="*/ 40600847 h 1156"/>
              <a:gd name="T40" fmla="*/ 12845056 w 963"/>
              <a:gd name="T41" fmla="*/ 38776603 h 1156"/>
              <a:gd name="T42" fmla="*/ 8388608 w 963"/>
              <a:gd name="T43" fmla="*/ 39036772 h 1156"/>
              <a:gd name="T44" fmla="*/ 1310720 w 963"/>
              <a:gd name="T45" fmla="*/ 54405990 h 1156"/>
              <a:gd name="T46" fmla="*/ 18087936 w 963"/>
              <a:gd name="T47" fmla="*/ 89498641 h 1156"/>
              <a:gd name="T48" fmla="*/ 34078720 w 963"/>
              <a:gd name="T49" fmla="*/ 111632605 h 1156"/>
              <a:gd name="T50" fmla="*/ 24117248 w 963"/>
              <a:gd name="T51" fmla="*/ 140771514 h 1156"/>
              <a:gd name="T52" fmla="*/ 28835840 w 963"/>
              <a:gd name="T53" fmla="*/ 148062168 h 1156"/>
              <a:gd name="T54" fmla="*/ 22544384 w 963"/>
              <a:gd name="T55" fmla="*/ 162521859 h 1156"/>
              <a:gd name="T56" fmla="*/ 29884416 w 963"/>
              <a:gd name="T57" fmla="*/ 180485070 h 1156"/>
              <a:gd name="T58" fmla="*/ 35389440 w 963"/>
              <a:gd name="T59" fmla="*/ 191139703 h 1156"/>
              <a:gd name="T60" fmla="*/ 59244544 w 963"/>
              <a:gd name="T61" fmla="*/ 204685534 h 1156"/>
              <a:gd name="T62" fmla="*/ 64225280 w 963"/>
              <a:gd name="T63" fmla="*/ 219520836 h 1156"/>
              <a:gd name="T64" fmla="*/ 84148224 w 963"/>
              <a:gd name="T65" fmla="*/ 222125781 h 1156"/>
              <a:gd name="T66" fmla="*/ 99352576 w 963"/>
              <a:gd name="T67" fmla="*/ 235608367 h 1156"/>
              <a:gd name="T68" fmla="*/ 117440512 w 963"/>
              <a:gd name="T69" fmla="*/ 236391308 h 1156"/>
              <a:gd name="T70" fmla="*/ 132644864 w 963"/>
              <a:gd name="T71" fmla="*/ 235869588 h 1156"/>
              <a:gd name="T72" fmla="*/ 141033472 w 963"/>
              <a:gd name="T73" fmla="*/ 252012271 h 1156"/>
              <a:gd name="T74" fmla="*/ 141295616 w 963"/>
              <a:gd name="T75" fmla="*/ 264747858 h 1156"/>
              <a:gd name="T76" fmla="*/ 137101312 w 963"/>
              <a:gd name="T77" fmla="*/ 279335172 h 1156"/>
              <a:gd name="T78" fmla="*/ 132907008 w 963"/>
              <a:gd name="T79" fmla="*/ 291823786 h 1156"/>
              <a:gd name="T80" fmla="*/ 159383552 w 963"/>
              <a:gd name="T81" fmla="*/ 299121164 h 1156"/>
              <a:gd name="T82" fmla="*/ 186122240 w 963"/>
              <a:gd name="T83" fmla="*/ 293388943 h 1156"/>
              <a:gd name="T84" fmla="*/ 212074496 w 963"/>
              <a:gd name="T85" fmla="*/ 288964225 h 1156"/>
              <a:gd name="T86" fmla="*/ 235405312 w 963"/>
              <a:gd name="T87" fmla="*/ 284012990 h 1156"/>
              <a:gd name="T88" fmla="*/ 218628096 w 963"/>
              <a:gd name="T89" fmla="*/ 272305252 h 1156"/>
              <a:gd name="T90" fmla="*/ 208404480 w 963"/>
              <a:gd name="T91" fmla="*/ 249409291 h 1156"/>
              <a:gd name="T92" fmla="*/ 215482368 w 963"/>
              <a:gd name="T93" fmla="*/ 241602589 h 1156"/>
              <a:gd name="T94" fmla="*/ 199753728 w 963"/>
              <a:gd name="T95" fmla="*/ 226754578 h 1156"/>
              <a:gd name="T96" fmla="*/ 183238656 w 963"/>
              <a:gd name="T97" fmla="*/ 201819898 h 1156"/>
              <a:gd name="T98" fmla="*/ 192151552 w 963"/>
              <a:gd name="T99" fmla="*/ 185696763 h 1156"/>
              <a:gd name="T100" fmla="*/ 203423744 w 963"/>
              <a:gd name="T101" fmla="*/ 171891740 h 1156"/>
              <a:gd name="T102" fmla="*/ 224395264 w 963"/>
              <a:gd name="T103" fmla="*/ 169543652 h 1156"/>
              <a:gd name="T104" fmla="*/ 243269632 w 963"/>
              <a:gd name="T105" fmla="*/ 154449965 h 1156"/>
              <a:gd name="T106" fmla="*/ 244842496 w 963"/>
              <a:gd name="T107" fmla="*/ 128796332 h 1156"/>
              <a:gd name="T108" fmla="*/ 240910336 w 963"/>
              <a:gd name="T109" fmla="*/ 118899171 h 1156"/>
              <a:gd name="T110" fmla="*/ 247726080 w 963"/>
              <a:gd name="T111" fmla="*/ 105900499 h 1156"/>
              <a:gd name="T112" fmla="*/ 39845888 w 963"/>
              <a:gd name="T113" fmla="*/ 144935295 h 1156"/>
              <a:gd name="T114" fmla="*/ 38535168 w 963"/>
              <a:gd name="T115" fmla="*/ 128535365 h 1156"/>
              <a:gd name="T116" fmla="*/ 57671680 w 963"/>
              <a:gd name="T117" fmla="*/ 121766398 h 1156"/>
              <a:gd name="T118" fmla="*/ 52428800 w 963"/>
              <a:gd name="T119" fmla="*/ 114991062 h 1156"/>
              <a:gd name="T120" fmla="*/ 49020928 w 963"/>
              <a:gd name="T121" fmla="*/ 107985597 h 115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963"/>
              <a:gd name="T184" fmla="*/ 0 h 1156"/>
              <a:gd name="T185" fmla="*/ 963 w 963"/>
              <a:gd name="T186" fmla="*/ 1156 h 115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963" h="1156">
                <a:moveTo>
                  <a:pt x="963" y="0"/>
                </a:moveTo>
                <a:cubicBezTo>
                  <a:pt x="415" y="0"/>
                  <a:pt x="415" y="0"/>
                  <a:pt x="415" y="0"/>
                </a:cubicBezTo>
                <a:cubicBezTo>
                  <a:pt x="413" y="12"/>
                  <a:pt x="413" y="12"/>
                  <a:pt x="413" y="12"/>
                </a:cubicBezTo>
                <a:cubicBezTo>
                  <a:pt x="413" y="12"/>
                  <a:pt x="419" y="20"/>
                  <a:pt x="418" y="23"/>
                </a:cubicBezTo>
                <a:cubicBezTo>
                  <a:pt x="417" y="26"/>
                  <a:pt x="410" y="22"/>
                  <a:pt x="410" y="22"/>
                </a:cubicBezTo>
                <a:cubicBezTo>
                  <a:pt x="404" y="22"/>
                  <a:pt x="404" y="22"/>
                  <a:pt x="404" y="22"/>
                </a:cubicBezTo>
                <a:cubicBezTo>
                  <a:pt x="404" y="22"/>
                  <a:pt x="403" y="26"/>
                  <a:pt x="403" y="28"/>
                </a:cubicBezTo>
                <a:cubicBezTo>
                  <a:pt x="403" y="31"/>
                  <a:pt x="401" y="31"/>
                  <a:pt x="398" y="31"/>
                </a:cubicBezTo>
                <a:cubicBezTo>
                  <a:pt x="394" y="31"/>
                  <a:pt x="392" y="37"/>
                  <a:pt x="392" y="37"/>
                </a:cubicBezTo>
                <a:cubicBezTo>
                  <a:pt x="392" y="37"/>
                  <a:pt x="390" y="33"/>
                  <a:pt x="391" y="31"/>
                </a:cubicBezTo>
                <a:cubicBezTo>
                  <a:pt x="392" y="27"/>
                  <a:pt x="400" y="26"/>
                  <a:pt x="400" y="26"/>
                </a:cubicBezTo>
                <a:cubicBezTo>
                  <a:pt x="400" y="26"/>
                  <a:pt x="399" y="20"/>
                  <a:pt x="395" y="19"/>
                </a:cubicBezTo>
                <a:cubicBezTo>
                  <a:pt x="393" y="18"/>
                  <a:pt x="389" y="16"/>
                  <a:pt x="389" y="16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8" y="10"/>
                  <a:pt x="388" y="10"/>
                </a:cubicBezTo>
                <a:cubicBezTo>
                  <a:pt x="388" y="10"/>
                  <a:pt x="389" y="6"/>
                  <a:pt x="386" y="6"/>
                </a:cubicBezTo>
                <a:cubicBezTo>
                  <a:pt x="384" y="6"/>
                  <a:pt x="383" y="9"/>
                  <a:pt x="383" y="9"/>
                </a:cubicBezTo>
                <a:cubicBezTo>
                  <a:pt x="383" y="9"/>
                  <a:pt x="381" y="6"/>
                  <a:pt x="380" y="6"/>
                </a:cubicBezTo>
                <a:cubicBezTo>
                  <a:pt x="379" y="6"/>
                  <a:pt x="374" y="12"/>
                  <a:pt x="373" y="18"/>
                </a:cubicBezTo>
                <a:cubicBezTo>
                  <a:pt x="371" y="22"/>
                  <a:pt x="372" y="27"/>
                  <a:pt x="372" y="27"/>
                </a:cubicBezTo>
                <a:cubicBezTo>
                  <a:pt x="372" y="27"/>
                  <a:pt x="374" y="28"/>
                  <a:pt x="378" y="31"/>
                </a:cubicBezTo>
                <a:cubicBezTo>
                  <a:pt x="381" y="33"/>
                  <a:pt x="381" y="38"/>
                  <a:pt x="378" y="41"/>
                </a:cubicBezTo>
                <a:cubicBezTo>
                  <a:pt x="376" y="45"/>
                  <a:pt x="372" y="35"/>
                  <a:pt x="372" y="35"/>
                </a:cubicBezTo>
                <a:cubicBezTo>
                  <a:pt x="369" y="35"/>
                  <a:pt x="369" y="35"/>
                  <a:pt x="369" y="35"/>
                </a:cubicBezTo>
                <a:cubicBezTo>
                  <a:pt x="370" y="30"/>
                  <a:pt x="370" y="30"/>
                  <a:pt x="370" y="30"/>
                </a:cubicBezTo>
                <a:cubicBezTo>
                  <a:pt x="370" y="30"/>
                  <a:pt x="367" y="34"/>
                  <a:pt x="366" y="37"/>
                </a:cubicBezTo>
                <a:cubicBezTo>
                  <a:pt x="366" y="39"/>
                  <a:pt x="362" y="41"/>
                  <a:pt x="359" y="42"/>
                </a:cubicBezTo>
                <a:cubicBezTo>
                  <a:pt x="356" y="42"/>
                  <a:pt x="354" y="47"/>
                  <a:pt x="354" y="47"/>
                </a:cubicBezTo>
                <a:cubicBezTo>
                  <a:pt x="355" y="52"/>
                  <a:pt x="355" y="52"/>
                  <a:pt x="355" y="52"/>
                </a:cubicBezTo>
                <a:cubicBezTo>
                  <a:pt x="355" y="52"/>
                  <a:pt x="356" y="48"/>
                  <a:pt x="358" y="47"/>
                </a:cubicBezTo>
                <a:cubicBezTo>
                  <a:pt x="360" y="45"/>
                  <a:pt x="361" y="43"/>
                  <a:pt x="362" y="44"/>
                </a:cubicBezTo>
                <a:cubicBezTo>
                  <a:pt x="365" y="44"/>
                  <a:pt x="362" y="47"/>
                  <a:pt x="360" y="49"/>
                </a:cubicBezTo>
                <a:cubicBezTo>
                  <a:pt x="358" y="51"/>
                  <a:pt x="353" y="54"/>
                  <a:pt x="351" y="59"/>
                </a:cubicBezTo>
                <a:cubicBezTo>
                  <a:pt x="350" y="64"/>
                  <a:pt x="350" y="75"/>
                  <a:pt x="350" y="75"/>
                </a:cubicBezTo>
                <a:cubicBezTo>
                  <a:pt x="348" y="76"/>
                  <a:pt x="348" y="76"/>
                  <a:pt x="348" y="76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3" y="90"/>
                  <a:pt x="333" y="90"/>
                  <a:pt x="333" y="90"/>
                </a:cubicBezTo>
                <a:cubicBezTo>
                  <a:pt x="339" y="96"/>
                  <a:pt x="339" y="96"/>
                  <a:pt x="339" y="96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6" y="98"/>
                  <a:pt x="346" y="98"/>
                  <a:pt x="346" y="98"/>
                </a:cubicBezTo>
                <a:cubicBezTo>
                  <a:pt x="338" y="98"/>
                  <a:pt x="338" y="98"/>
                  <a:pt x="338" y="98"/>
                </a:cubicBezTo>
                <a:cubicBezTo>
                  <a:pt x="338" y="98"/>
                  <a:pt x="329" y="104"/>
                  <a:pt x="328" y="108"/>
                </a:cubicBezTo>
                <a:cubicBezTo>
                  <a:pt x="327" y="112"/>
                  <a:pt x="335" y="123"/>
                  <a:pt x="335" y="123"/>
                </a:cubicBezTo>
                <a:cubicBezTo>
                  <a:pt x="333" y="125"/>
                  <a:pt x="333" y="125"/>
                  <a:pt x="333" y="125"/>
                </a:cubicBezTo>
                <a:cubicBezTo>
                  <a:pt x="333" y="125"/>
                  <a:pt x="340" y="133"/>
                  <a:pt x="339" y="136"/>
                </a:cubicBezTo>
                <a:cubicBezTo>
                  <a:pt x="339" y="140"/>
                  <a:pt x="335" y="139"/>
                  <a:pt x="335" y="139"/>
                </a:cubicBezTo>
                <a:cubicBezTo>
                  <a:pt x="335" y="139"/>
                  <a:pt x="333" y="144"/>
                  <a:pt x="331" y="146"/>
                </a:cubicBezTo>
                <a:cubicBezTo>
                  <a:pt x="330" y="148"/>
                  <a:pt x="321" y="150"/>
                  <a:pt x="321" y="150"/>
                </a:cubicBezTo>
                <a:cubicBezTo>
                  <a:pt x="321" y="150"/>
                  <a:pt x="318" y="156"/>
                  <a:pt x="315" y="156"/>
                </a:cubicBezTo>
                <a:cubicBezTo>
                  <a:pt x="311" y="156"/>
                  <a:pt x="302" y="145"/>
                  <a:pt x="302" y="145"/>
                </a:cubicBezTo>
                <a:cubicBezTo>
                  <a:pt x="288" y="143"/>
                  <a:pt x="288" y="143"/>
                  <a:pt x="288" y="143"/>
                </a:cubicBezTo>
                <a:cubicBezTo>
                  <a:pt x="289" y="129"/>
                  <a:pt x="289" y="129"/>
                  <a:pt x="289" y="129"/>
                </a:cubicBezTo>
                <a:cubicBezTo>
                  <a:pt x="285" y="125"/>
                  <a:pt x="285" y="125"/>
                  <a:pt x="285" y="125"/>
                </a:cubicBezTo>
                <a:cubicBezTo>
                  <a:pt x="294" y="117"/>
                  <a:pt x="294" y="117"/>
                  <a:pt x="294" y="117"/>
                </a:cubicBezTo>
                <a:cubicBezTo>
                  <a:pt x="305" y="109"/>
                  <a:pt x="305" y="109"/>
                  <a:pt x="305" y="109"/>
                </a:cubicBezTo>
                <a:cubicBezTo>
                  <a:pt x="305" y="109"/>
                  <a:pt x="299" y="100"/>
                  <a:pt x="296" y="98"/>
                </a:cubicBezTo>
                <a:cubicBezTo>
                  <a:pt x="293" y="96"/>
                  <a:pt x="282" y="94"/>
                  <a:pt x="282" y="94"/>
                </a:cubicBezTo>
                <a:cubicBezTo>
                  <a:pt x="278" y="89"/>
                  <a:pt x="278" y="89"/>
                  <a:pt x="278" y="89"/>
                </a:cubicBezTo>
                <a:cubicBezTo>
                  <a:pt x="278" y="89"/>
                  <a:pt x="270" y="91"/>
                  <a:pt x="264" y="92"/>
                </a:cubicBezTo>
                <a:cubicBezTo>
                  <a:pt x="258" y="94"/>
                  <a:pt x="252" y="100"/>
                  <a:pt x="252" y="100"/>
                </a:cubicBezTo>
                <a:cubicBezTo>
                  <a:pt x="235" y="101"/>
                  <a:pt x="235" y="101"/>
                  <a:pt x="235" y="101"/>
                </a:cubicBezTo>
                <a:cubicBezTo>
                  <a:pt x="235" y="101"/>
                  <a:pt x="238" y="103"/>
                  <a:pt x="242" y="104"/>
                </a:cubicBezTo>
                <a:cubicBezTo>
                  <a:pt x="246" y="105"/>
                  <a:pt x="251" y="106"/>
                  <a:pt x="251" y="106"/>
                </a:cubicBezTo>
                <a:cubicBezTo>
                  <a:pt x="258" y="112"/>
                  <a:pt x="258" y="112"/>
                  <a:pt x="258" y="112"/>
                </a:cubicBezTo>
                <a:cubicBezTo>
                  <a:pt x="258" y="115"/>
                  <a:pt x="258" y="115"/>
                  <a:pt x="258" y="115"/>
                </a:cubicBezTo>
                <a:cubicBezTo>
                  <a:pt x="262" y="123"/>
                  <a:pt x="262" y="123"/>
                  <a:pt x="262" y="123"/>
                </a:cubicBezTo>
                <a:cubicBezTo>
                  <a:pt x="264" y="126"/>
                  <a:pt x="264" y="126"/>
                  <a:pt x="264" y="126"/>
                </a:cubicBezTo>
                <a:cubicBezTo>
                  <a:pt x="264" y="129"/>
                  <a:pt x="264" y="129"/>
                  <a:pt x="264" y="129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268" y="137"/>
                  <a:pt x="269" y="158"/>
                  <a:pt x="272" y="161"/>
                </a:cubicBezTo>
                <a:cubicBezTo>
                  <a:pt x="276" y="165"/>
                  <a:pt x="285" y="161"/>
                  <a:pt x="285" y="161"/>
                </a:cubicBezTo>
                <a:cubicBezTo>
                  <a:pt x="291" y="167"/>
                  <a:pt x="291" y="167"/>
                  <a:pt x="291" y="167"/>
                </a:cubicBezTo>
                <a:cubicBezTo>
                  <a:pt x="290" y="169"/>
                  <a:pt x="290" y="169"/>
                  <a:pt x="290" y="169"/>
                </a:cubicBezTo>
                <a:cubicBezTo>
                  <a:pt x="295" y="176"/>
                  <a:pt x="295" y="176"/>
                  <a:pt x="295" y="176"/>
                </a:cubicBezTo>
                <a:cubicBezTo>
                  <a:pt x="296" y="196"/>
                  <a:pt x="296" y="196"/>
                  <a:pt x="296" y="196"/>
                </a:cubicBezTo>
                <a:cubicBezTo>
                  <a:pt x="296" y="196"/>
                  <a:pt x="303" y="205"/>
                  <a:pt x="302" y="207"/>
                </a:cubicBezTo>
                <a:cubicBezTo>
                  <a:pt x="301" y="209"/>
                  <a:pt x="293" y="199"/>
                  <a:pt x="291" y="200"/>
                </a:cubicBezTo>
                <a:cubicBezTo>
                  <a:pt x="289" y="200"/>
                  <a:pt x="286" y="209"/>
                  <a:pt x="286" y="209"/>
                </a:cubicBezTo>
                <a:cubicBezTo>
                  <a:pt x="288" y="200"/>
                  <a:pt x="288" y="200"/>
                  <a:pt x="288" y="200"/>
                </a:cubicBezTo>
                <a:cubicBezTo>
                  <a:pt x="288" y="200"/>
                  <a:pt x="285" y="199"/>
                  <a:pt x="280" y="199"/>
                </a:cubicBezTo>
                <a:cubicBezTo>
                  <a:pt x="273" y="198"/>
                  <a:pt x="270" y="203"/>
                  <a:pt x="270" y="203"/>
                </a:cubicBezTo>
                <a:cubicBezTo>
                  <a:pt x="270" y="203"/>
                  <a:pt x="266" y="200"/>
                  <a:pt x="262" y="200"/>
                </a:cubicBezTo>
                <a:cubicBezTo>
                  <a:pt x="259" y="200"/>
                  <a:pt x="256" y="207"/>
                  <a:pt x="256" y="207"/>
                </a:cubicBezTo>
                <a:cubicBezTo>
                  <a:pt x="256" y="207"/>
                  <a:pt x="257" y="218"/>
                  <a:pt x="253" y="224"/>
                </a:cubicBezTo>
                <a:cubicBezTo>
                  <a:pt x="249" y="230"/>
                  <a:pt x="243" y="230"/>
                  <a:pt x="243" y="230"/>
                </a:cubicBezTo>
                <a:cubicBezTo>
                  <a:pt x="243" y="231"/>
                  <a:pt x="243" y="231"/>
                  <a:pt x="243" y="231"/>
                </a:cubicBezTo>
                <a:cubicBezTo>
                  <a:pt x="243" y="231"/>
                  <a:pt x="243" y="239"/>
                  <a:pt x="242" y="244"/>
                </a:cubicBezTo>
                <a:cubicBezTo>
                  <a:pt x="240" y="249"/>
                  <a:pt x="234" y="256"/>
                  <a:pt x="235" y="257"/>
                </a:cubicBezTo>
                <a:cubicBezTo>
                  <a:pt x="235" y="260"/>
                  <a:pt x="237" y="257"/>
                  <a:pt x="237" y="257"/>
                </a:cubicBezTo>
                <a:cubicBezTo>
                  <a:pt x="237" y="257"/>
                  <a:pt x="238" y="259"/>
                  <a:pt x="238" y="264"/>
                </a:cubicBezTo>
                <a:cubicBezTo>
                  <a:pt x="238" y="270"/>
                  <a:pt x="254" y="274"/>
                  <a:pt x="260" y="281"/>
                </a:cubicBezTo>
                <a:cubicBezTo>
                  <a:pt x="266" y="286"/>
                  <a:pt x="262" y="286"/>
                  <a:pt x="256" y="287"/>
                </a:cubicBezTo>
                <a:cubicBezTo>
                  <a:pt x="250" y="287"/>
                  <a:pt x="252" y="297"/>
                  <a:pt x="252" y="297"/>
                </a:cubicBezTo>
                <a:cubicBezTo>
                  <a:pt x="252" y="297"/>
                  <a:pt x="254" y="305"/>
                  <a:pt x="254" y="307"/>
                </a:cubicBezTo>
                <a:cubicBezTo>
                  <a:pt x="254" y="310"/>
                  <a:pt x="243" y="310"/>
                  <a:pt x="243" y="310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4" y="310"/>
                  <a:pt x="234" y="311"/>
                  <a:pt x="234" y="311"/>
                </a:cubicBezTo>
                <a:cubicBezTo>
                  <a:pt x="234" y="311"/>
                  <a:pt x="230" y="310"/>
                  <a:pt x="230" y="311"/>
                </a:cubicBezTo>
                <a:cubicBezTo>
                  <a:pt x="229" y="312"/>
                  <a:pt x="231" y="313"/>
                  <a:pt x="231" y="313"/>
                </a:cubicBezTo>
                <a:cubicBezTo>
                  <a:pt x="231" y="313"/>
                  <a:pt x="229" y="315"/>
                  <a:pt x="228" y="315"/>
                </a:cubicBezTo>
                <a:cubicBezTo>
                  <a:pt x="227" y="316"/>
                  <a:pt x="227" y="319"/>
                  <a:pt x="227" y="319"/>
                </a:cubicBezTo>
                <a:cubicBezTo>
                  <a:pt x="227" y="319"/>
                  <a:pt x="228" y="323"/>
                  <a:pt x="227" y="322"/>
                </a:cubicBezTo>
                <a:cubicBezTo>
                  <a:pt x="225" y="322"/>
                  <a:pt x="226" y="319"/>
                  <a:pt x="226" y="319"/>
                </a:cubicBezTo>
                <a:cubicBezTo>
                  <a:pt x="226" y="319"/>
                  <a:pt x="224" y="317"/>
                  <a:pt x="223" y="316"/>
                </a:cubicBezTo>
                <a:cubicBezTo>
                  <a:pt x="222" y="315"/>
                  <a:pt x="225" y="314"/>
                  <a:pt x="225" y="314"/>
                </a:cubicBezTo>
                <a:cubicBezTo>
                  <a:pt x="223" y="314"/>
                  <a:pt x="223" y="314"/>
                  <a:pt x="223" y="314"/>
                </a:cubicBezTo>
                <a:cubicBezTo>
                  <a:pt x="223" y="313"/>
                  <a:pt x="223" y="313"/>
                  <a:pt x="223" y="313"/>
                </a:cubicBezTo>
                <a:cubicBezTo>
                  <a:pt x="223" y="313"/>
                  <a:pt x="223" y="313"/>
                  <a:pt x="225" y="313"/>
                </a:cubicBezTo>
                <a:cubicBezTo>
                  <a:pt x="225" y="313"/>
                  <a:pt x="226" y="314"/>
                  <a:pt x="226" y="314"/>
                </a:cubicBezTo>
                <a:cubicBezTo>
                  <a:pt x="227" y="313"/>
                  <a:pt x="227" y="313"/>
                  <a:pt x="227" y="313"/>
                </a:cubicBezTo>
                <a:cubicBezTo>
                  <a:pt x="227" y="312"/>
                  <a:pt x="227" y="312"/>
                  <a:pt x="227" y="312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28" y="309"/>
                  <a:pt x="228" y="309"/>
                  <a:pt x="228" y="309"/>
                </a:cubicBezTo>
                <a:cubicBezTo>
                  <a:pt x="228" y="309"/>
                  <a:pt x="220" y="311"/>
                  <a:pt x="218" y="311"/>
                </a:cubicBezTo>
                <a:cubicBezTo>
                  <a:pt x="215" y="310"/>
                  <a:pt x="214" y="307"/>
                  <a:pt x="214" y="307"/>
                </a:cubicBezTo>
                <a:cubicBezTo>
                  <a:pt x="214" y="307"/>
                  <a:pt x="199" y="306"/>
                  <a:pt x="197" y="307"/>
                </a:cubicBezTo>
                <a:cubicBezTo>
                  <a:pt x="194" y="309"/>
                  <a:pt x="199" y="312"/>
                  <a:pt x="199" y="315"/>
                </a:cubicBezTo>
                <a:cubicBezTo>
                  <a:pt x="200" y="317"/>
                  <a:pt x="196" y="318"/>
                  <a:pt x="196" y="318"/>
                </a:cubicBezTo>
                <a:cubicBezTo>
                  <a:pt x="196" y="319"/>
                  <a:pt x="196" y="319"/>
                  <a:pt x="196" y="319"/>
                </a:cubicBezTo>
                <a:cubicBezTo>
                  <a:pt x="196" y="319"/>
                  <a:pt x="194" y="319"/>
                  <a:pt x="193" y="320"/>
                </a:cubicBezTo>
                <a:cubicBezTo>
                  <a:pt x="192" y="322"/>
                  <a:pt x="196" y="324"/>
                  <a:pt x="196" y="324"/>
                </a:cubicBezTo>
                <a:cubicBezTo>
                  <a:pt x="198" y="327"/>
                  <a:pt x="198" y="327"/>
                  <a:pt x="198" y="327"/>
                </a:cubicBezTo>
                <a:cubicBezTo>
                  <a:pt x="198" y="327"/>
                  <a:pt x="200" y="326"/>
                  <a:pt x="201" y="327"/>
                </a:cubicBezTo>
                <a:cubicBezTo>
                  <a:pt x="203" y="327"/>
                  <a:pt x="205" y="330"/>
                  <a:pt x="209" y="332"/>
                </a:cubicBezTo>
                <a:cubicBezTo>
                  <a:pt x="212" y="335"/>
                  <a:pt x="219" y="338"/>
                  <a:pt x="219" y="338"/>
                </a:cubicBezTo>
                <a:cubicBezTo>
                  <a:pt x="220" y="334"/>
                  <a:pt x="220" y="334"/>
                  <a:pt x="220" y="334"/>
                </a:cubicBezTo>
                <a:cubicBezTo>
                  <a:pt x="223" y="334"/>
                  <a:pt x="223" y="334"/>
                  <a:pt x="223" y="334"/>
                </a:cubicBezTo>
                <a:cubicBezTo>
                  <a:pt x="223" y="334"/>
                  <a:pt x="222" y="333"/>
                  <a:pt x="223" y="332"/>
                </a:cubicBezTo>
                <a:cubicBezTo>
                  <a:pt x="223" y="330"/>
                  <a:pt x="225" y="330"/>
                  <a:pt x="225" y="330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9" y="333"/>
                  <a:pt x="229" y="333"/>
                  <a:pt x="229" y="333"/>
                </a:cubicBezTo>
                <a:cubicBezTo>
                  <a:pt x="231" y="333"/>
                  <a:pt x="231" y="335"/>
                  <a:pt x="231" y="335"/>
                </a:cubicBezTo>
                <a:cubicBezTo>
                  <a:pt x="231" y="339"/>
                  <a:pt x="231" y="339"/>
                  <a:pt x="231" y="339"/>
                </a:cubicBezTo>
                <a:cubicBezTo>
                  <a:pt x="231" y="339"/>
                  <a:pt x="236" y="341"/>
                  <a:pt x="237" y="346"/>
                </a:cubicBezTo>
                <a:cubicBezTo>
                  <a:pt x="240" y="351"/>
                  <a:pt x="233" y="352"/>
                  <a:pt x="233" y="352"/>
                </a:cubicBezTo>
                <a:cubicBezTo>
                  <a:pt x="233" y="352"/>
                  <a:pt x="233" y="356"/>
                  <a:pt x="229" y="358"/>
                </a:cubicBezTo>
                <a:cubicBezTo>
                  <a:pt x="227" y="360"/>
                  <a:pt x="225" y="357"/>
                  <a:pt x="223" y="356"/>
                </a:cubicBezTo>
                <a:cubicBezTo>
                  <a:pt x="220" y="356"/>
                  <a:pt x="218" y="358"/>
                  <a:pt x="217" y="358"/>
                </a:cubicBezTo>
                <a:cubicBezTo>
                  <a:pt x="216" y="358"/>
                  <a:pt x="214" y="358"/>
                  <a:pt x="212" y="358"/>
                </a:cubicBezTo>
                <a:cubicBezTo>
                  <a:pt x="209" y="358"/>
                  <a:pt x="211" y="359"/>
                  <a:pt x="206" y="358"/>
                </a:cubicBezTo>
                <a:cubicBezTo>
                  <a:pt x="200" y="358"/>
                  <a:pt x="200" y="355"/>
                  <a:pt x="200" y="355"/>
                </a:cubicBezTo>
                <a:cubicBezTo>
                  <a:pt x="201" y="352"/>
                  <a:pt x="201" y="352"/>
                  <a:pt x="201" y="352"/>
                </a:cubicBezTo>
                <a:cubicBezTo>
                  <a:pt x="195" y="351"/>
                  <a:pt x="195" y="351"/>
                  <a:pt x="195" y="351"/>
                </a:cubicBezTo>
                <a:cubicBezTo>
                  <a:pt x="195" y="351"/>
                  <a:pt x="194" y="352"/>
                  <a:pt x="192" y="351"/>
                </a:cubicBezTo>
                <a:cubicBezTo>
                  <a:pt x="191" y="350"/>
                  <a:pt x="191" y="349"/>
                  <a:pt x="189" y="348"/>
                </a:cubicBezTo>
                <a:cubicBezTo>
                  <a:pt x="186" y="346"/>
                  <a:pt x="183" y="348"/>
                  <a:pt x="183" y="348"/>
                </a:cubicBezTo>
                <a:cubicBezTo>
                  <a:pt x="183" y="348"/>
                  <a:pt x="184" y="350"/>
                  <a:pt x="183" y="351"/>
                </a:cubicBezTo>
                <a:cubicBezTo>
                  <a:pt x="182" y="352"/>
                  <a:pt x="180" y="352"/>
                  <a:pt x="180" y="352"/>
                </a:cubicBezTo>
                <a:cubicBezTo>
                  <a:pt x="179" y="351"/>
                  <a:pt x="179" y="351"/>
                  <a:pt x="179" y="351"/>
                </a:cubicBezTo>
                <a:cubicBezTo>
                  <a:pt x="176" y="351"/>
                  <a:pt x="176" y="351"/>
                  <a:pt x="176" y="351"/>
                </a:cubicBezTo>
                <a:cubicBezTo>
                  <a:pt x="176" y="352"/>
                  <a:pt x="176" y="352"/>
                  <a:pt x="176" y="352"/>
                </a:cubicBezTo>
                <a:cubicBezTo>
                  <a:pt x="173" y="348"/>
                  <a:pt x="173" y="348"/>
                  <a:pt x="173" y="348"/>
                </a:cubicBezTo>
                <a:cubicBezTo>
                  <a:pt x="172" y="350"/>
                  <a:pt x="172" y="350"/>
                  <a:pt x="172" y="350"/>
                </a:cubicBezTo>
                <a:cubicBezTo>
                  <a:pt x="166" y="346"/>
                  <a:pt x="166" y="346"/>
                  <a:pt x="166" y="346"/>
                </a:cubicBezTo>
                <a:cubicBezTo>
                  <a:pt x="166" y="346"/>
                  <a:pt x="168" y="344"/>
                  <a:pt x="167" y="342"/>
                </a:cubicBezTo>
                <a:cubicBezTo>
                  <a:pt x="166" y="340"/>
                  <a:pt x="163" y="337"/>
                  <a:pt x="163" y="337"/>
                </a:cubicBezTo>
                <a:cubicBezTo>
                  <a:pt x="164" y="334"/>
                  <a:pt x="164" y="334"/>
                  <a:pt x="164" y="334"/>
                </a:cubicBezTo>
                <a:cubicBezTo>
                  <a:pt x="162" y="330"/>
                  <a:pt x="162" y="330"/>
                  <a:pt x="162" y="330"/>
                </a:cubicBezTo>
                <a:cubicBezTo>
                  <a:pt x="158" y="329"/>
                  <a:pt x="158" y="329"/>
                  <a:pt x="158" y="329"/>
                </a:cubicBezTo>
                <a:cubicBezTo>
                  <a:pt x="158" y="329"/>
                  <a:pt x="160" y="327"/>
                  <a:pt x="159" y="324"/>
                </a:cubicBezTo>
                <a:cubicBezTo>
                  <a:pt x="157" y="321"/>
                  <a:pt x="146" y="315"/>
                  <a:pt x="146" y="315"/>
                </a:cubicBezTo>
                <a:cubicBezTo>
                  <a:pt x="146" y="315"/>
                  <a:pt x="150" y="309"/>
                  <a:pt x="150" y="306"/>
                </a:cubicBezTo>
                <a:cubicBezTo>
                  <a:pt x="151" y="303"/>
                  <a:pt x="145" y="295"/>
                  <a:pt x="145" y="295"/>
                </a:cubicBezTo>
                <a:cubicBezTo>
                  <a:pt x="145" y="295"/>
                  <a:pt x="146" y="294"/>
                  <a:pt x="146" y="293"/>
                </a:cubicBezTo>
                <a:cubicBezTo>
                  <a:pt x="147" y="293"/>
                  <a:pt x="147" y="291"/>
                  <a:pt x="147" y="291"/>
                </a:cubicBezTo>
                <a:cubicBezTo>
                  <a:pt x="147" y="291"/>
                  <a:pt x="146" y="291"/>
                  <a:pt x="145" y="291"/>
                </a:cubicBezTo>
                <a:cubicBezTo>
                  <a:pt x="143" y="291"/>
                  <a:pt x="143" y="287"/>
                  <a:pt x="143" y="287"/>
                </a:cubicBezTo>
                <a:cubicBezTo>
                  <a:pt x="143" y="287"/>
                  <a:pt x="131" y="282"/>
                  <a:pt x="129" y="281"/>
                </a:cubicBezTo>
                <a:cubicBezTo>
                  <a:pt x="127" y="281"/>
                  <a:pt x="126" y="282"/>
                  <a:pt x="126" y="282"/>
                </a:cubicBezTo>
                <a:cubicBezTo>
                  <a:pt x="126" y="282"/>
                  <a:pt x="119" y="281"/>
                  <a:pt x="117" y="281"/>
                </a:cubicBezTo>
                <a:cubicBezTo>
                  <a:pt x="115" y="281"/>
                  <a:pt x="112" y="284"/>
                  <a:pt x="112" y="284"/>
                </a:cubicBezTo>
                <a:cubicBezTo>
                  <a:pt x="112" y="282"/>
                  <a:pt x="112" y="282"/>
                  <a:pt x="112" y="282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19" y="276"/>
                  <a:pt x="119" y="276"/>
                  <a:pt x="119" y="276"/>
                </a:cubicBezTo>
                <a:cubicBezTo>
                  <a:pt x="119" y="274"/>
                  <a:pt x="119" y="274"/>
                  <a:pt x="119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2"/>
                  <a:pt x="117" y="272"/>
                  <a:pt x="117" y="272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9" y="273"/>
                  <a:pt x="109" y="273"/>
                  <a:pt x="109" y="273"/>
                </a:cubicBezTo>
                <a:cubicBezTo>
                  <a:pt x="108" y="275"/>
                  <a:pt x="108" y="275"/>
                  <a:pt x="108" y="275"/>
                </a:cubicBezTo>
                <a:cubicBezTo>
                  <a:pt x="105" y="274"/>
                  <a:pt x="105" y="274"/>
                  <a:pt x="105" y="274"/>
                </a:cubicBezTo>
                <a:cubicBezTo>
                  <a:pt x="108" y="273"/>
                  <a:pt x="108" y="273"/>
                  <a:pt x="108" y="273"/>
                </a:cubicBezTo>
                <a:cubicBezTo>
                  <a:pt x="107" y="272"/>
                  <a:pt x="107" y="272"/>
                  <a:pt x="107" y="272"/>
                </a:cubicBezTo>
                <a:cubicBezTo>
                  <a:pt x="107" y="272"/>
                  <a:pt x="102" y="272"/>
                  <a:pt x="102" y="272"/>
                </a:cubicBezTo>
                <a:cubicBezTo>
                  <a:pt x="102" y="271"/>
                  <a:pt x="105" y="272"/>
                  <a:pt x="105" y="272"/>
                </a:cubicBezTo>
                <a:cubicBezTo>
                  <a:pt x="107" y="269"/>
                  <a:pt x="107" y="269"/>
                  <a:pt x="107" y="269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0" y="268"/>
                  <a:pt x="110" y="268"/>
                  <a:pt x="110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1" y="269"/>
                  <a:pt x="98" y="267"/>
                  <a:pt x="98" y="267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98" y="266"/>
                  <a:pt x="98" y="266"/>
                  <a:pt x="98" y="266"/>
                </a:cubicBezTo>
                <a:cubicBezTo>
                  <a:pt x="100" y="267"/>
                  <a:pt x="100" y="267"/>
                  <a:pt x="100" y="267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96" y="264"/>
                  <a:pt x="96" y="264"/>
                  <a:pt x="96" y="264"/>
                </a:cubicBezTo>
                <a:cubicBezTo>
                  <a:pt x="92" y="264"/>
                  <a:pt x="92" y="264"/>
                  <a:pt x="92" y="264"/>
                </a:cubicBezTo>
                <a:cubicBezTo>
                  <a:pt x="92" y="264"/>
                  <a:pt x="93" y="259"/>
                  <a:pt x="92" y="257"/>
                </a:cubicBezTo>
                <a:cubicBezTo>
                  <a:pt x="92" y="256"/>
                  <a:pt x="86" y="256"/>
                  <a:pt x="86" y="256"/>
                </a:cubicBezTo>
                <a:cubicBezTo>
                  <a:pt x="86" y="255"/>
                  <a:pt x="86" y="255"/>
                  <a:pt x="86" y="255"/>
                </a:cubicBezTo>
                <a:cubicBezTo>
                  <a:pt x="84" y="254"/>
                  <a:pt x="84" y="254"/>
                  <a:pt x="84" y="254"/>
                </a:cubicBezTo>
                <a:cubicBezTo>
                  <a:pt x="84" y="256"/>
                  <a:pt x="84" y="256"/>
                  <a:pt x="84" y="256"/>
                </a:cubicBezTo>
                <a:cubicBezTo>
                  <a:pt x="79" y="255"/>
                  <a:pt x="79" y="255"/>
                  <a:pt x="79" y="255"/>
                </a:cubicBezTo>
                <a:cubicBezTo>
                  <a:pt x="83" y="254"/>
                  <a:pt x="83" y="254"/>
                  <a:pt x="83" y="254"/>
                </a:cubicBezTo>
                <a:cubicBezTo>
                  <a:pt x="83" y="254"/>
                  <a:pt x="83" y="252"/>
                  <a:pt x="87" y="252"/>
                </a:cubicBezTo>
                <a:cubicBezTo>
                  <a:pt x="91" y="252"/>
                  <a:pt x="96" y="253"/>
                  <a:pt x="96" y="253"/>
                </a:cubicBezTo>
                <a:cubicBezTo>
                  <a:pt x="95" y="256"/>
                  <a:pt x="95" y="256"/>
                  <a:pt x="95" y="256"/>
                </a:cubicBezTo>
                <a:cubicBezTo>
                  <a:pt x="95" y="256"/>
                  <a:pt x="98" y="258"/>
                  <a:pt x="103" y="260"/>
                </a:cubicBezTo>
                <a:cubicBezTo>
                  <a:pt x="107" y="262"/>
                  <a:pt x="113" y="264"/>
                  <a:pt x="113" y="264"/>
                </a:cubicBezTo>
                <a:cubicBezTo>
                  <a:pt x="111" y="260"/>
                  <a:pt x="111" y="260"/>
                  <a:pt x="111" y="260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12" y="259"/>
                  <a:pt x="116" y="262"/>
                  <a:pt x="118" y="263"/>
                </a:cubicBezTo>
                <a:cubicBezTo>
                  <a:pt x="120" y="264"/>
                  <a:pt x="122" y="262"/>
                  <a:pt x="122" y="262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3" y="262"/>
                  <a:pt x="123" y="262"/>
                  <a:pt x="123" y="262"/>
                </a:cubicBezTo>
                <a:cubicBezTo>
                  <a:pt x="128" y="262"/>
                  <a:pt x="128" y="262"/>
                  <a:pt x="128" y="262"/>
                </a:cubicBezTo>
                <a:cubicBezTo>
                  <a:pt x="128" y="262"/>
                  <a:pt x="128" y="262"/>
                  <a:pt x="129" y="264"/>
                </a:cubicBezTo>
                <a:cubicBezTo>
                  <a:pt x="130" y="265"/>
                  <a:pt x="131" y="265"/>
                  <a:pt x="131" y="265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39" y="262"/>
                  <a:pt x="143" y="264"/>
                  <a:pt x="143" y="264"/>
                </a:cubicBezTo>
                <a:cubicBezTo>
                  <a:pt x="146" y="264"/>
                  <a:pt x="146" y="264"/>
                  <a:pt x="146" y="264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60" y="265"/>
                  <a:pt x="160" y="265"/>
                  <a:pt x="160" y="265"/>
                </a:cubicBezTo>
                <a:cubicBezTo>
                  <a:pt x="169" y="265"/>
                  <a:pt x="173" y="262"/>
                  <a:pt x="179" y="262"/>
                </a:cubicBezTo>
                <a:cubicBezTo>
                  <a:pt x="184" y="262"/>
                  <a:pt x="192" y="265"/>
                  <a:pt x="192" y="265"/>
                </a:cubicBezTo>
                <a:cubicBezTo>
                  <a:pt x="194" y="264"/>
                  <a:pt x="194" y="264"/>
                  <a:pt x="194" y="264"/>
                </a:cubicBezTo>
                <a:cubicBezTo>
                  <a:pt x="194" y="264"/>
                  <a:pt x="197" y="264"/>
                  <a:pt x="203" y="263"/>
                </a:cubicBezTo>
                <a:cubicBezTo>
                  <a:pt x="209" y="262"/>
                  <a:pt x="212" y="256"/>
                  <a:pt x="212" y="256"/>
                </a:cubicBezTo>
                <a:cubicBezTo>
                  <a:pt x="215" y="256"/>
                  <a:pt x="215" y="256"/>
                  <a:pt x="215" y="256"/>
                </a:cubicBezTo>
                <a:cubicBezTo>
                  <a:pt x="216" y="256"/>
                  <a:pt x="217" y="253"/>
                  <a:pt x="217" y="253"/>
                </a:cubicBezTo>
                <a:cubicBezTo>
                  <a:pt x="217" y="253"/>
                  <a:pt x="222" y="249"/>
                  <a:pt x="223" y="247"/>
                </a:cubicBezTo>
                <a:cubicBezTo>
                  <a:pt x="225" y="246"/>
                  <a:pt x="229" y="235"/>
                  <a:pt x="229" y="235"/>
                </a:cubicBezTo>
                <a:cubicBezTo>
                  <a:pt x="229" y="235"/>
                  <a:pt x="231" y="235"/>
                  <a:pt x="233" y="234"/>
                </a:cubicBezTo>
                <a:cubicBezTo>
                  <a:pt x="234" y="232"/>
                  <a:pt x="233" y="230"/>
                  <a:pt x="233" y="230"/>
                </a:cubicBezTo>
                <a:cubicBezTo>
                  <a:pt x="233" y="230"/>
                  <a:pt x="233" y="228"/>
                  <a:pt x="234" y="224"/>
                </a:cubicBezTo>
                <a:cubicBezTo>
                  <a:pt x="235" y="221"/>
                  <a:pt x="235" y="204"/>
                  <a:pt x="235" y="204"/>
                </a:cubicBezTo>
                <a:cubicBezTo>
                  <a:pt x="233" y="201"/>
                  <a:pt x="233" y="201"/>
                  <a:pt x="233" y="201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9" y="197"/>
                  <a:pt x="227" y="198"/>
                  <a:pt x="225" y="197"/>
                </a:cubicBezTo>
                <a:cubicBezTo>
                  <a:pt x="223" y="197"/>
                  <a:pt x="222" y="190"/>
                  <a:pt x="222" y="190"/>
                </a:cubicBezTo>
                <a:cubicBezTo>
                  <a:pt x="219" y="190"/>
                  <a:pt x="219" y="190"/>
                  <a:pt x="219" y="190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9" y="184"/>
                  <a:pt x="219" y="184"/>
                  <a:pt x="219" y="184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81"/>
                  <a:pt x="212" y="181"/>
                  <a:pt x="212" y="181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0"/>
                  <a:pt x="208" y="182"/>
                  <a:pt x="207" y="182"/>
                </a:cubicBezTo>
                <a:cubicBezTo>
                  <a:pt x="205" y="182"/>
                  <a:pt x="203" y="180"/>
                  <a:pt x="203" y="180"/>
                </a:cubicBezTo>
                <a:cubicBezTo>
                  <a:pt x="203" y="178"/>
                  <a:pt x="203" y="178"/>
                  <a:pt x="203" y="178"/>
                </a:cubicBezTo>
                <a:cubicBezTo>
                  <a:pt x="194" y="176"/>
                  <a:pt x="194" y="176"/>
                  <a:pt x="194" y="176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89" y="172"/>
                  <a:pt x="189" y="172"/>
                  <a:pt x="189" y="172"/>
                </a:cubicBezTo>
                <a:cubicBezTo>
                  <a:pt x="189" y="172"/>
                  <a:pt x="192" y="175"/>
                  <a:pt x="190" y="176"/>
                </a:cubicBezTo>
                <a:cubicBezTo>
                  <a:pt x="188" y="177"/>
                  <a:pt x="179" y="172"/>
                  <a:pt x="179" y="172"/>
                </a:cubicBezTo>
                <a:cubicBezTo>
                  <a:pt x="178" y="174"/>
                  <a:pt x="178" y="174"/>
                  <a:pt x="178" y="174"/>
                </a:cubicBezTo>
                <a:cubicBezTo>
                  <a:pt x="174" y="172"/>
                  <a:pt x="174" y="172"/>
                  <a:pt x="174" y="172"/>
                </a:cubicBezTo>
                <a:cubicBezTo>
                  <a:pt x="174" y="172"/>
                  <a:pt x="174" y="170"/>
                  <a:pt x="173" y="170"/>
                </a:cubicBezTo>
                <a:cubicBezTo>
                  <a:pt x="172" y="170"/>
                  <a:pt x="168" y="170"/>
                  <a:pt x="168" y="170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72" y="172"/>
                  <a:pt x="171" y="174"/>
                </a:cubicBezTo>
                <a:cubicBezTo>
                  <a:pt x="171" y="175"/>
                  <a:pt x="166" y="172"/>
                  <a:pt x="166" y="172"/>
                </a:cubicBezTo>
                <a:cubicBezTo>
                  <a:pt x="166" y="172"/>
                  <a:pt x="157" y="168"/>
                  <a:pt x="153" y="166"/>
                </a:cubicBezTo>
                <a:cubicBezTo>
                  <a:pt x="150" y="164"/>
                  <a:pt x="143" y="162"/>
                  <a:pt x="140" y="161"/>
                </a:cubicBezTo>
                <a:cubicBezTo>
                  <a:pt x="137" y="160"/>
                  <a:pt x="133" y="158"/>
                  <a:pt x="129" y="156"/>
                </a:cubicBezTo>
                <a:cubicBezTo>
                  <a:pt x="124" y="154"/>
                  <a:pt x="116" y="154"/>
                  <a:pt x="116" y="154"/>
                </a:cubicBezTo>
                <a:cubicBezTo>
                  <a:pt x="115" y="154"/>
                  <a:pt x="115" y="154"/>
                  <a:pt x="115" y="154"/>
                </a:cubicBezTo>
                <a:cubicBezTo>
                  <a:pt x="115" y="154"/>
                  <a:pt x="113" y="153"/>
                  <a:pt x="113" y="151"/>
                </a:cubicBezTo>
                <a:cubicBezTo>
                  <a:pt x="112" y="151"/>
                  <a:pt x="111" y="153"/>
                  <a:pt x="111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102" y="158"/>
                  <a:pt x="102" y="158"/>
                  <a:pt x="102" y="158"/>
                </a:cubicBezTo>
                <a:cubicBezTo>
                  <a:pt x="102" y="158"/>
                  <a:pt x="101" y="156"/>
                  <a:pt x="100" y="156"/>
                </a:cubicBezTo>
                <a:cubicBezTo>
                  <a:pt x="98" y="156"/>
                  <a:pt x="98" y="158"/>
                  <a:pt x="98" y="158"/>
                </a:cubicBezTo>
                <a:cubicBezTo>
                  <a:pt x="98" y="158"/>
                  <a:pt x="97" y="157"/>
                  <a:pt x="96" y="156"/>
                </a:cubicBezTo>
                <a:cubicBezTo>
                  <a:pt x="94" y="156"/>
                  <a:pt x="90" y="157"/>
                  <a:pt x="90" y="157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80" y="158"/>
                  <a:pt x="76" y="157"/>
                  <a:pt x="76" y="158"/>
                </a:cubicBezTo>
                <a:cubicBezTo>
                  <a:pt x="75" y="160"/>
                  <a:pt x="77" y="166"/>
                  <a:pt x="77" y="166"/>
                </a:cubicBezTo>
                <a:cubicBezTo>
                  <a:pt x="77" y="166"/>
                  <a:pt x="76" y="168"/>
                  <a:pt x="75" y="168"/>
                </a:cubicBezTo>
                <a:cubicBezTo>
                  <a:pt x="74" y="170"/>
                  <a:pt x="72" y="171"/>
                  <a:pt x="71" y="170"/>
                </a:cubicBezTo>
                <a:cubicBezTo>
                  <a:pt x="70" y="170"/>
                  <a:pt x="74" y="167"/>
                  <a:pt x="74" y="166"/>
                </a:cubicBezTo>
                <a:cubicBezTo>
                  <a:pt x="76" y="165"/>
                  <a:pt x="76" y="164"/>
                  <a:pt x="76" y="164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70" y="162"/>
                  <a:pt x="74" y="157"/>
                  <a:pt x="72" y="155"/>
                </a:cubicBezTo>
                <a:cubicBezTo>
                  <a:pt x="70" y="153"/>
                  <a:pt x="65" y="158"/>
                  <a:pt x="65" y="158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2" y="161"/>
                  <a:pt x="62" y="161"/>
                  <a:pt x="62" y="161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4" y="153"/>
                  <a:pt x="52" y="153"/>
                </a:cubicBezTo>
                <a:cubicBezTo>
                  <a:pt x="50" y="153"/>
                  <a:pt x="48" y="156"/>
                  <a:pt x="48" y="156"/>
                </a:cubicBezTo>
                <a:cubicBezTo>
                  <a:pt x="47" y="153"/>
                  <a:pt x="47" y="153"/>
                  <a:pt x="47" y="153"/>
                </a:cubicBezTo>
                <a:cubicBezTo>
                  <a:pt x="46" y="151"/>
                  <a:pt x="46" y="151"/>
                  <a:pt x="46" y="151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49" y="149"/>
                  <a:pt x="49" y="149"/>
                  <a:pt x="49" y="149"/>
                </a:cubicBezTo>
                <a:cubicBezTo>
                  <a:pt x="49" y="149"/>
                  <a:pt x="48" y="150"/>
                  <a:pt x="49" y="151"/>
                </a:cubicBezTo>
                <a:cubicBezTo>
                  <a:pt x="51" y="153"/>
                  <a:pt x="61" y="151"/>
                  <a:pt x="61" y="151"/>
                </a:cubicBezTo>
                <a:cubicBezTo>
                  <a:pt x="61" y="151"/>
                  <a:pt x="62" y="150"/>
                  <a:pt x="62" y="148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3"/>
                  <a:pt x="53" y="144"/>
                  <a:pt x="52" y="143"/>
                </a:cubicBezTo>
                <a:cubicBezTo>
                  <a:pt x="51" y="142"/>
                  <a:pt x="43" y="139"/>
                  <a:pt x="41" y="139"/>
                </a:cubicBezTo>
                <a:cubicBezTo>
                  <a:pt x="41" y="141"/>
                  <a:pt x="43" y="143"/>
                  <a:pt x="43" y="143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7" y="145"/>
                  <a:pt x="46" y="147"/>
                </a:cubicBezTo>
                <a:cubicBezTo>
                  <a:pt x="45" y="147"/>
                  <a:pt x="42" y="145"/>
                  <a:pt x="40" y="145"/>
                </a:cubicBezTo>
                <a:cubicBezTo>
                  <a:pt x="39" y="147"/>
                  <a:pt x="41" y="150"/>
                  <a:pt x="41" y="1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1" y="151"/>
                  <a:pt x="39" y="153"/>
                </a:cubicBezTo>
                <a:cubicBezTo>
                  <a:pt x="37" y="153"/>
                  <a:pt x="37" y="155"/>
                  <a:pt x="37" y="155"/>
                </a:cubicBezTo>
                <a:cubicBezTo>
                  <a:pt x="37" y="155"/>
                  <a:pt x="36" y="151"/>
                  <a:pt x="32" y="150"/>
                </a:cubicBezTo>
                <a:cubicBezTo>
                  <a:pt x="31" y="150"/>
                  <a:pt x="30" y="150"/>
                  <a:pt x="29" y="151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9" y="153"/>
                  <a:pt x="33" y="155"/>
                  <a:pt x="31" y="159"/>
                </a:cubicBezTo>
                <a:cubicBezTo>
                  <a:pt x="29" y="164"/>
                  <a:pt x="25" y="158"/>
                  <a:pt x="23" y="158"/>
                </a:cubicBezTo>
                <a:cubicBezTo>
                  <a:pt x="21" y="158"/>
                  <a:pt x="19" y="158"/>
                  <a:pt x="19" y="158"/>
                </a:cubicBezTo>
                <a:cubicBezTo>
                  <a:pt x="19" y="158"/>
                  <a:pt x="22" y="162"/>
                  <a:pt x="22" y="166"/>
                </a:cubicBezTo>
                <a:cubicBezTo>
                  <a:pt x="22" y="168"/>
                  <a:pt x="18" y="167"/>
                  <a:pt x="17" y="168"/>
                </a:cubicBezTo>
                <a:cubicBezTo>
                  <a:pt x="16" y="168"/>
                  <a:pt x="17" y="171"/>
                  <a:pt x="15" y="172"/>
                </a:cubicBezTo>
                <a:cubicBezTo>
                  <a:pt x="13" y="174"/>
                  <a:pt x="10" y="174"/>
                  <a:pt x="10" y="176"/>
                </a:cubicBezTo>
                <a:cubicBezTo>
                  <a:pt x="9" y="178"/>
                  <a:pt x="11" y="177"/>
                  <a:pt x="11" y="177"/>
                </a:cubicBezTo>
                <a:cubicBezTo>
                  <a:pt x="11" y="177"/>
                  <a:pt x="12" y="186"/>
                  <a:pt x="10" y="188"/>
                </a:cubicBezTo>
                <a:cubicBezTo>
                  <a:pt x="8" y="189"/>
                  <a:pt x="6" y="186"/>
                  <a:pt x="6" y="186"/>
                </a:cubicBezTo>
                <a:cubicBezTo>
                  <a:pt x="0" y="194"/>
                  <a:pt x="0" y="194"/>
                  <a:pt x="0" y="194"/>
                </a:cubicBezTo>
                <a:cubicBezTo>
                  <a:pt x="7" y="195"/>
                  <a:pt x="7" y="195"/>
                  <a:pt x="7" y="195"/>
                </a:cubicBezTo>
                <a:cubicBezTo>
                  <a:pt x="5" y="209"/>
                  <a:pt x="5" y="209"/>
                  <a:pt x="5" y="209"/>
                </a:cubicBezTo>
                <a:cubicBezTo>
                  <a:pt x="11" y="224"/>
                  <a:pt x="11" y="224"/>
                  <a:pt x="11" y="224"/>
                </a:cubicBezTo>
                <a:cubicBezTo>
                  <a:pt x="25" y="227"/>
                  <a:pt x="25" y="227"/>
                  <a:pt x="25" y="227"/>
                </a:cubicBezTo>
                <a:cubicBezTo>
                  <a:pt x="33" y="238"/>
                  <a:pt x="33" y="238"/>
                  <a:pt x="33" y="238"/>
                </a:cubicBezTo>
                <a:cubicBezTo>
                  <a:pt x="33" y="238"/>
                  <a:pt x="41" y="238"/>
                  <a:pt x="42" y="244"/>
                </a:cubicBezTo>
                <a:cubicBezTo>
                  <a:pt x="43" y="250"/>
                  <a:pt x="33" y="274"/>
                  <a:pt x="33" y="274"/>
                </a:cubicBezTo>
                <a:cubicBezTo>
                  <a:pt x="33" y="274"/>
                  <a:pt x="40" y="285"/>
                  <a:pt x="44" y="288"/>
                </a:cubicBezTo>
                <a:cubicBezTo>
                  <a:pt x="49" y="292"/>
                  <a:pt x="49" y="298"/>
                  <a:pt x="51" y="299"/>
                </a:cubicBezTo>
                <a:cubicBezTo>
                  <a:pt x="51" y="299"/>
                  <a:pt x="60" y="304"/>
                  <a:pt x="62" y="309"/>
                </a:cubicBezTo>
                <a:cubicBezTo>
                  <a:pt x="66" y="315"/>
                  <a:pt x="67" y="322"/>
                  <a:pt x="67" y="322"/>
                </a:cubicBezTo>
                <a:cubicBezTo>
                  <a:pt x="60" y="326"/>
                  <a:pt x="60" y="326"/>
                  <a:pt x="60" y="326"/>
                </a:cubicBezTo>
                <a:cubicBezTo>
                  <a:pt x="64" y="328"/>
                  <a:pt x="64" y="328"/>
                  <a:pt x="64" y="328"/>
                </a:cubicBezTo>
                <a:cubicBezTo>
                  <a:pt x="62" y="331"/>
                  <a:pt x="62" y="331"/>
                  <a:pt x="62" y="331"/>
                </a:cubicBezTo>
                <a:cubicBezTo>
                  <a:pt x="64" y="337"/>
                  <a:pt x="64" y="337"/>
                  <a:pt x="64" y="337"/>
                </a:cubicBezTo>
                <a:cubicBezTo>
                  <a:pt x="62" y="345"/>
                  <a:pt x="62" y="345"/>
                  <a:pt x="62" y="345"/>
                </a:cubicBezTo>
                <a:cubicBezTo>
                  <a:pt x="69" y="344"/>
                  <a:pt x="69" y="344"/>
                  <a:pt x="69" y="344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5" y="350"/>
                  <a:pt x="65" y="350"/>
                  <a:pt x="65" y="350"/>
                </a:cubicBezTo>
                <a:cubicBezTo>
                  <a:pt x="70" y="361"/>
                  <a:pt x="70" y="361"/>
                  <a:pt x="70" y="361"/>
                </a:cubicBezTo>
                <a:cubicBezTo>
                  <a:pt x="76" y="358"/>
                  <a:pt x="76" y="358"/>
                  <a:pt x="76" y="358"/>
                </a:cubicBezTo>
                <a:cubicBezTo>
                  <a:pt x="80" y="363"/>
                  <a:pt x="80" y="363"/>
                  <a:pt x="80" y="363"/>
                </a:cubicBezTo>
                <a:cubicBezTo>
                  <a:pt x="80" y="363"/>
                  <a:pt x="76" y="367"/>
                  <a:pt x="80" y="373"/>
                </a:cubicBezTo>
                <a:cubicBezTo>
                  <a:pt x="84" y="379"/>
                  <a:pt x="90" y="375"/>
                  <a:pt x="93" y="381"/>
                </a:cubicBezTo>
                <a:cubicBezTo>
                  <a:pt x="96" y="387"/>
                  <a:pt x="92" y="397"/>
                  <a:pt x="92" y="397"/>
                </a:cubicBezTo>
                <a:cubicBezTo>
                  <a:pt x="93" y="399"/>
                  <a:pt x="93" y="399"/>
                  <a:pt x="93" y="399"/>
                </a:cubicBezTo>
                <a:cubicBezTo>
                  <a:pt x="87" y="404"/>
                  <a:pt x="87" y="404"/>
                  <a:pt x="87" y="40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9" y="414"/>
                  <a:pt x="109" y="414"/>
                  <a:pt x="109" y="414"/>
                </a:cubicBezTo>
                <a:cubicBezTo>
                  <a:pt x="119" y="420"/>
                  <a:pt x="119" y="420"/>
                  <a:pt x="119" y="420"/>
                </a:cubicBezTo>
                <a:cubicBezTo>
                  <a:pt x="121" y="425"/>
                  <a:pt x="121" y="425"/>
                  <a:pt x="121" y="425"/>
                </a:cubicBezTo>
                <a:cubicBezTo>
                  <a:pt x="121" y="425"/>
                  <a:pt x="129" y="425"/>
                  <a:pt x="130" y="429"/>
                </a:cubicBezTo>
                <a:cubicBezTo>
                  <a:pt x="130" y="433"/>
                  <a:pt x="129" y="449"/>
                  <a:pt x="127" y="452"/>
                </a:cubicBezTo>
                <a:cubicBezTo>
                  <a:pt x="125" y="457"/>
                  <a:pt x="125" y="457"/>
                  <a:pt x="125" y="457"/>
                </a:cubicBezTo>
                <a:cubicBezTo>
                  <a:pt x="125" y="457"/>
                  <a:pt x="119" y="466"/>
                  <a:pt x="117" y="474"/>
                </a:cubicBezTo>
                <a:cubicBezTo>
                  <a:pt x="115" y="481"/>
                  <a:pt x="110" y="495"/>
                  <a:pt x="108" y="498"/>
                </a:cubicBezTo>
                <a:cubicBezTo>
                  <a:pt x="106" y="502"/>
                  <a:pt x="103" y="511"/>
                  <a:pt x="103" y="511"/>
                </a:cubicBezTo>
                <a:cubicBezTo>
                  <a:pt x="94" y="520"/>
                  <a:pt x="94" y="520"/>
                  <a:pt x="94" y="520"/>
                </a:cubicBezTo>
                <a:cubicBezTo>
                  <a:pt x="93" y="526"/>
                  <a:pt x="93" y="526"/>
                  <a:pt x="93" y="526"/>
                </a:cubicBezTo>
                <a:cubicBezTo>
                  <a:pt x="90" y="529"/>
                  <a:pt x="90" y="529"/>
                  <a:pt x="90" y="529"/>
                </a:cubicBezTo>
                <a:cubicBezTo>
                  <a:pt x="83" y="539"/>
                  <a:pt x="83" y="539"/>
                  <a:pt x="83" y="539"/>
                </a:cubicBezTo>
                <a:cubicBezTo>
                  <a:pt x="78" y="549"/>
                  <a:pt x="78" y="549"/>
                  <a:pt x="78" y="549"/>
                </a:cubicBezTo>
                <a:cubicBezTo>
                  <a:pt x="78" y="550"/>
                  <a:pt x="78" y="550"/>
                  <a:pt x="78" y="550"/>
                </a:cubicBezTo>
                <a:cubicBezTo>
                  <a:pt x="80" y="551"/>
                  <a:pt x="80" y="551"/>
                  <a:pt x="80" y="55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90" y="543"/>
                  <a:pt x="90" y="543"/>
                  <a:pt x="90" y="543"/>
                </a:cubicBezTo>
                <a:cubicBezTo>
                  <a:pt x="92" y="541"/>
                  <a:pt x="92" y="541"/>
                  <a:pt x="92" y="541"/>
                </a:cubicBezTo>
                <a:cubicBezTo>
                  <a:pt x="92" y="541"/>
                  <a:pt x="93" y="537"/>
                  <a:pt x="94" y="538"/>
                </a:cubicBezTo>
                <a:cubicBezTo>
                  <a:pt x="96" y="539"/>
                  <a:pt x="95" y="541"/>
                  <a:pt x="95" y="541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2" y="547"/>
                  <a:pt x="92" y="547"/>
                  <a:pt x="92" y="547"/>
                </a:cubicBezTo>
                <a:cubicBezTo>
                  <a:pt x="96" y="553"/>
                  <a:pt x="96" y="553"/>
                  <a:pt x="96" y="553"/>
                </a:cubicBezTo>
                <a:cubicBezTo>
                  <a:pt x="100" y="554"/>
                  <a:pt x="100" y="554"/>
                  <a:pt x="100" y="554"/>
                </a:cubicBezTo>
                <a:cubicBezTo>
                  <a:pt x="107" y="559"/>
                  <a:pt x="107" y="559"/>
                  <a:pt x="107" y="559"/>
                </a:cubicBezTo>
                <a:cubicBezTo>
                  <a:pt x="107" y="559"/>
                  <a:pt x="109" y="561"/>
                  <a:pt x="115" y="559"/>
                </a:cubicBezTo>
                <a:cubicBezTo>
                  <a:pt x="120" y="556"/>
                  <a:pt x="123" y="553"/>
                  <a:pt x="127" y="555"/>
                </a:cubicBezTo>
                <a:cubicBezTo>
                  <a:pt x="130" y="558"/>
                  <a:pt x="131" y="561"/>
                  <a:pt x="131" y="561"/>
                </a:cubicBezTo>
                <a:cubicBezTo>
                  <a:pt x="137" y="561"/>
                  <a:pt x="137" y="561"/>
                  <a:pt x="137" y="561"/>
                </a:cubicBezTo>
                <a:cubicBezTo>
                  <a:pt x="135" y="567"/>
                  <a:pt x="135" y="567"/>
                  <a:pt x="135" y="567"/>
                </a:cubicBezTo>
                <a:cubicBezTo>
                  <a:pt x="114" y="565"/>
                  <a:pt x="114" y="565"/>
                  <a:pt x="114" y="565"/>
                </a:cubicBezTo>
                <a:cubicBezTo>
                  <a:pt x="110" y="569"/>
                  <a:pt x="110" y="569"/>
                  <a:pt x="110" y="569"/>
                </a:cubicBezTo>
                <a:cubicBezTo>
                  <a:pt x="110" y="569"/>
                  <a:pt x="116" y="573"/>
                  <a:pt x="111" y="575"/>
                </a:cubicBezTo>
                <a:cubicBezTo>
                  <a:pt x="106" y="578"/>
                  <a:pt x="102" y="575"/>
                  <a:pt x="102" y="575"/>
                </a:cubicBezTo>
                <a:cubicBezTo>
                  <a:pt x="98" y="578"/>
                  <a:pt x="98" y="578"/>
                  <a:pt x="98" y="578"/>
                </a:cubicBezTo>
                <a:cubicBezTo>
                  <a:pt x="98" y="578"/>
                  <a:pt x="103" y="582"/>
                  <a:pt x="99" y="583"/>
                </a:cubicBezTo>
                <a:cubicBezTo>
                  <a:pt x="96" y="584"/>
                  <a:pt x="93" y="579"/>
                  <a:pt x="93" y="579"/>
                </a:cubicBezTo>
                <a:cubicBezTo>
                  <a:pt x="92" y="581"/>
                  <a:pt x="92" y="581"/>
                  <a:pt x="92" y="581"/>
                </a:cubicBezTo>
                <a:cubicBezTo>
                  <a:pt x="92" y="584"/>
                  <a:pt x="92" y="584"/>
                  <a:pt x="92" y="584"/>
                </a:cubicBezTo>
                <a:cubicBezTo>
                  <a:pt x="95" y="588"/>
                  <a:pt x="95" y="588"/>
                  <a:pt x="95" y="588"/>
                </a:cubicBezTo>
                <a:cubicBezTo>
                  <a:pt x="94" y="593"/>
                  <a:pt x="94" y="593"/>
                  <a:pt x="94" y="593"/>
                </a:cubicBezTo>
                <a:cubicBezTo>
                  <a:pt x="98" y="596"/>
                  <a:pt x="98" y="596"/>
                  <a:pt x="98" y="596"/>
                </a:cubicBezTo>
                <a:cubicBezTo>
                  <a:pt x="98" y="596"/>
                  <a:pt x="94" y="599"/>
                  <a:pt x="94" y="600"/>
                </a:cubicBezTo>
                <a:cubicBezTo>
                  <a:pt x="94" y="601"/>
                  <a:pt x="96" y="602"/>
                  <a:pt x="96" y="602"/>
                </a:cubicBezTo>
                <a:cubicBezTo>
                  <a:pt x="94" y="613"/>
                  <a:pt x="94" y="613"/>
                  <a:pt x="94" y="613"/>
                </a:cubicBezTo>
                <a:cubicBezTo>
                  <a:pt x="94" y="613"/>
                  <a:pt x="91" y="620"/>
                  <a:pt x="90" y="621"/>
                </a:cubicBezTo>
                <a:cubicBezTo>
                  <a:pt x="88" y="623"/>
                  <a:pt x="86" y="625"/>
                  <a:pt x="86" y="625"/>
                </a:cubicBezTo>
                <a:cubicBezTo>
                  <a:pt x="86" y="625"/>
                  <a:pt x="90" y="633"/>
                  <a:pt x="92" y="637"/>
                </a:cubicBezTo>
                <a:cubicBezTo>
                  <a:pt x="94" y="641"/>
                  <a:pt x="95" y="648"/>
                  <a:pt x="95" y="648"/>
                </a:cubicBezTo>
                <a:cubicBezTo>
                  <a:pt x="95" y="648"/>
                  <a:pt x="98" y="651"/>
                  <a:pt x="98" y="653"/>
                </a:cubicBezTo>
                <a:cubicBezTo>
                  <a:pt x="99" y="655"/>
                  <a:pt x="99" y="658"/>
                  <a:pt x="99" y="658"/>
                </a:cubicBezTo>
                <a:cubicBezTo>
                  <a:pt x="99" y="658"/>
                  <a:pt x="106" y="661"/>
                  <a:pt x="106" y="663"/>
                </a:cubicBezTo>
                <a:cubicBezTo>
                  <a:pt x="105" y="664"/>
                  <a:pt x="99" y="666"/>
                  <a:pt x="99" y="666"/>
                </a:cubicBezTo>
                <a:cubicBezTo>
                  <a:pt x="99" y="666"/>
                  <a:pt x="101" y="668"/>
                  <a:pt x="101" y="670"/>
                </a:cubicBezTo>
                <a:cubicBezTo>
                  <a:pt x="100" y="672"/>
                  <a:pt x="98" y="672"/>
                  <a:pt x="98" y="672"/>
                </a:cubicBezTo>
                <a:cubicBezTo>
                  <a:pt x="97" y="676"/>
                  <a:pt x="97" y="676"/>
                  <a:pt x="97" y="676"/>
                </a:cubicBezTo>
                <a:cubicBezTo>
                  <a:pt x="98" y="678"/>
                  <a:pt x="98" y="678"/>
                  <a:pt x="98" y="678"/>
                </a:cubicBezTo>
                <a:cubicBezTo>
                  <a:pt x="100" y="678"/>
                  <a:pt x="103" y="678"/>
                  <a:pt x="103" y="678"/>
                </a:cubicBezTo>
                <a:cubicBezTo>
                  <a:pt x="104" y="682"/>
                  <a:pt x="104" y="682"/>
                  <a:pt x="104" y="682"/>
                </a:cubicBezTo>
                <a:cubicBezTo>
                  <a:pt x="104" y="682"/>
                  <a:pt x="109" y="683"/>
                  <a:pt x="110" y="684"/>
                </a:cubicBezTo>
                <a:cubicBezTo>
                  <a:pt x="112" y="684"/>
                  <a:pt x="114" y="686"/>
                  <a:pt x="114" y="686"/>
                </a:cubicBezTo>
                <a:cubicBezTo>
                  <a:pt x="114" y="694"/>
                  <a:pt x="114" y="694"/>
                  <a:pt x="114" y="694"/>
                </a:cubicBezTo>
                <a:cubicBezTo>
                  <a:pt x="112" y="696"/>
                  <a:pt x="112" y="696"/>
                  <a:pt x="112" y="696"/>
                </a:cubicBezTo>
                <a:cubicBezTo>
                  <a:pt x="113" y="699"/>
                  <a:pt x="113" y="699"/>
                  <a:pt x="113" y="699"/>
                </a:cubicBezTo>
                <a:cubicBezTo>
                  <a:pt x="112" y="707"/>
                  <a:pt x="112" y="707"/>
                  <a:pt x="112" y="707"/>
                </a:cubicBezTo>
                <a:cubicBezTo>
                  <a:pt x="112" y="707"/>
                  <a:pt x="115" y="705"/>
                  <a:pt x="117" y="705"/>
                </a:cubicBezTo>
                <a:cubicBezTo>
                  <a:pt x="119" y="705"/>
                  <a:pt x="120" y="707"/>
                  <a:pt x="120" y="707"/>
                </a:cubicBezTo>
                <a:cubicBezTo>
                  <a:pt x="119" y="710"/>
                  <a:pt x="119" y="710"/>
                  <a:pt x="119" y="710"/>
                </a:cubicBezTo>
                <a:cubicBezTo>
                  <a:pt x="124" y="711"/>
                  <a:pt x="124" y="711"/>
                  <a:pt x="124" y="711"/>
                </a:cubicBezTo>
                <a:cubicBezTo>
                  <a:pt x="125" y="715"/>
                  <a:pt x="125" y="715"/>
                  <a:pt x="125" y="715"/>
                </a:cubicBezTo>
                <a:cubicBezTo>
                  <a:pt x="127" y="715"/>
                  <a:pt x="127" y="715"/>
                  <a:pt x="127" y="715"/>
                </a:cubicBezTo>
                <a:cubicBezTo>
                  <a:pt x="129" y="721"/>
                  <a:pt x="129" y="721"/>
                  <a:pt x="129" y="721"/>
                </a:cubicBezTo>
                <a:cubicBezTo>
                  <a:pt x="130" y="725"/>
                  <a:pt x="130" y="725"/>
                  <a:pt x="130" y="725"/>
                </a:cubicBezTo>
                <a:cubicBezTo>
                  <a:pt x="131" y="726"/>
                  <a:pt x="131" y="726"/>
                  <a:pt x="131" y="726"/>
                </a:cubicBezTo>
                <a:cubicBezTo>
                  <a:pt x="131" y="726"/>
                  <a:pt x="132" y="731"/>
                  <a:pt x="131" y="733"/>
                </a:cubicBezTo>
                <a:cubicBezTo>
                  <a:pt x="130" y="733"/>
                  <a:pt x="130" y="733"/>
                  <a:pt x="130" y="734"/>
                </a:cubicBezTo>
                <a:cubicBezTo>
                  <a:pt x="131" y="734"/>
                  <a:pt x="133" y="735"/>
                  <a:pt x="135" y="735"/>
                </a:cubicBezTo>
                <a:cubicBezTo>
                  <a:pt x="137" y="735"/>
                  <a:pt x="141" y="732"/>
                  <a:pt x="145" y="733"/>
                </a:cubicBezTo>
                <a:cubicBezTo>
                  <a:pt x="148" y="733"/>
                  <a:pt x="143" y="739"/>
                  <a:pt x="147" y="739"/>
                </a:cubicBezTo>
                <a:cubicBezTo>
                  <a:pt x="151" y="740"/>
                  <a:pt x="150" y="736"/>
                  <a:pt x="152" y="735"/>
                </a:cubicBezTo>
                <a:cubicBezTo>
                  <a:pt x="152" y="733"/>
                  <a:pt x="162" y="732"/>
                  <a:pt x="165" y="735"/>
                </a:cubicBezTo>
                <a:cubicBezTo>
                  <a:pt x="169" y="738"/>
                  <a:pt x="161" y="744"/>
                  <a:pt x="168" y="746"/>
                </a:cubicBezTo>
                <a:cubicBezTo>
                  <a:pt x="174" y="746"/>
                  <a:pt x="170" y="740"/>
                  <a:pt x="170" y="740"/>
                </a:cubicBezTo>
                <a:cubicBezTo>
                  <a:pt x="170" y="740"/>
                  <a:pt x="174" y="739"/>
                  <a:pt x="180" y="737"/>
                </a:cubicBezTo>
                <a:cubicBezTo>
                  <a:pt x="184" y="734"/>
                  <a:pt x="189" y="734"/>
                  <a:pt x="192" y="737"/>
                </a:cubicBezTo>
                <a:cubicBezTo>
                  <a:pt x="197" y="739"/>
                  <a:pt x="200" y="737"/>
                  <a:pt x="205" y="742"/>
                </a:cubicBezTo>
                <a:cubicBezTo>
                  <a:pt x="209" y="746"/>
                  <a:pt x="204" y="752"/>
                  <a:pt x="204" y="752"/>
                </a:cubicBezTo>
                <a:cubicBezTo>
                  <a:pt x="212" y="763"/>
                  <a:pt x="212" y="763"/>
                  <a:pt x="212" y="763"/>
                </a:cubicBezTo>
                <a:cubicBezTo>
                  <a:pt x="211" y="775"/>
                  <a:pt x="211" y="775"/>
                  <a:pt x="211" y="775"/>
                </a:cubicBezTo>
                <a:cubicBezTo>
                  <a:pt x="211" y="775"/>
                  <a:pt x="218" y="776"/>
                  <a:pt x="223" y="779"/>
                </a:cubicBezTo>
                <a:cubicBezTo>
                  <a:pt x="227" y="781"/>
                  <a:pt x="221" y="786"/>
                  <a:pt x="221" y="786"/>
                </a:cubicBezTo>
                <a:cubicBezTo>
                  <a:pt x="226" y="787"/>
                  <a:pt x="226" y="787"/>
                  <a:pt x="226" y="787"/>
                </a:cubicBezTo>
                <a:cubicBezTo>
                  <a:pt x="226" y="787"/>
                  <a:pt x="227" y="791"/>
                  <a:pt x="228" y="793"/>
                </a:cubicBezTo>
                <a:cubicBezTo>
                  <a:pt x="229" y="796"/>
                  <a:pt x="241" y="797"/>
                  <a:pt x="241" y="797"/>
                </a:cubicBezTo>
                <a:cubicBezTo>
                  <a:pt x="241" y="797"/>
                  <a:pt x="245" y="797"/>
                  <a:pt x="247" y="800"/>
                </a:cubicBezTo>
                <a:cubicBezTo>
                  <a:pt x="249" y="802"/>
                  <a:pt x="248" y="811"/>
                  <a:pt x="248" y="811"/>
                </a:cubicBezTo>
                <a:cubicBezTo>
                  <a:pt x="256" y="808"/>
                  <a:pt x="256" y="808"/>
                  <a:pt x="256" y="808"/>
                </a:cubicBezTo>
                <a:cubicBezTo>
                  <a:pt x="267" y="809"/>
                  <a:pt x="267" y="809"/>
                  <a:pt x="267" y="809"/>
                </a:cubicBezTo>
                <a:cubicBezTo>
                  <a:pt x="264" y="814"/>
                  <a:pt x="264" y="814"/>
                  <a:pt x="264" y="814"/>
                </a:cubicBezTo>
                <a:cubicBezTo>
                  <a:pt x="277" y="820"/>
                  <a:pt x="277" y="820"/>
                  <a:pt x="277" y="820"/>
                </a:cubicBezTo>
                <a:cubicBezTo>
                  <a:pt x="278" y="824"/>
                  <a:pt x="278" y="824"/>
                  <a:pt x="278" y="824"/>
                </a:cubicBezTo>
                <a:cubicBezTo>
                  <a:pt x="270" y="826"/>
                  <a:pt x="270" y="826"/>
                  <a:pt x="270" y="826"/>
                </a:cubicBezTo>
                <a:cubicBezTo>
                  <a:pt x="272" y="830"/>
                  <a:pt x="272" y="830"/>
                  <a:pt x="272" y="830"/>
                </a:cubicBezTo>
                <a:cubicBezTo>
                  <a:pt x="272" y="830"/>
                  <a:pt x="270" y="835"/>
                  <a:pt x="264" y="838"/>
                </a:cubicBezTo>
                <a:cubicBezTo>
                  <a:pt x="258" y="842"/>
                  <a:pt x="252" y="836"/>
                  <a:pt x="252" y="836"/>
                </a:cubicBezTo>
                <a:cubicBezTo>
                  <a:pt x="244" y="838"/>
                  <a:pt x="244" y="838"/>
                  <a:pt x="244" y="838"/>
                </a:cubicBezTo>
                <a:cubicBezTo>
                  <a:pt x="245" y="844"/>
                  <a:pt x="245" y="844"/>
                  <a:pt x="245" y="844"/>
                </a:cubicBezTo>
                <a:cubicBezTo>
                  <a:pt x="243" y="848"/>
                  <a:pt x="243" y="848"/>
                  <a:pt x="243" y="848"/>
                </a:cubicBezTo>
                <a:cubicBezTo>
                  <a:pt x="243" y="848"/>
                  <a:pt x="248" y="850"/>
                  <a:pt x="252" y="853"/>
                </a:cubicBezTo>
                <a:cubicBezTo>
                  <a:pt x="256" y="856"/>
                  <a:pt x="255" y="860"/>
                  <a:pt x="255" y="860"/>
                </a:cubicBezTo>
                <a:cubicBezTo>
                  <a:pt x="255" y="860"/>
                  <a:pt x="256" y="861"/>
                  <a:pt x="258" y="864"/>
                </a:cubicBezTo>
                <a:cubicBezTo>
                  <a:pt x="260" y="866"/>
                  <a:pt x="260" y="874"/>
                  <a:pt x="260" y="874"/>
                </a:cubicBezTo>
                <a:cubicBezTo>
                  <a:pt x="263" y="877"/>
                  <a:pt x="263" y="877"/>
                  <a:pt x="263" y="877"/>
                </a:cubicBezTo>
                <a:cubicBezTo>
                  <a:pt x="266" y="877"/>
                  <a:pt x="270" y="877"/>
                  <a:pt x="272" y="875"/>
                </a:cubicBezTo>
                <a:cubicBezTo>
                  <a:pt x="276" y="873"/>
                  <a:pt x="275" y="863"/>
                  <a:pt x="275" y="863"/>
                </a:cubicBezTo>
                <a:cubicBezTo>
                  <a:pt x="288" y="863"/>
                  <a:pt x="288" y="863"/>
                  <a:pt x="288" y="863"/>
                </a:cubicBezTo>
                <a:cubicBezTo>
                  <a:pt x="290" y="863"/>
                  <a:pt x="290" y="863"/>
                  <a:pt x="290" y="863"/>
                </a:cubicBezTo>
                <a:cubicBezTo>
                  <a:pt x="293" y="862"/>
                  <a:pt x="297" y="854"/>
                  <a:pt x="297" y="854"/>
                </a:cubicBezTo>
                <a:cubicBezTo>
                  <a:pt x="305" y="854"/>
                  <a:pt x="305" y="854"/>
                  <a:pt x="305" y="854"/>
                </a:cubicBezTo>
                <a:cubicBezTo>
                  <a:pt x="305" y="854"/>
                  <a:pt x="305" y="850"/>
                  <a:pt x="311" y="850"/>
                </a:cubicBezTo>
                <a:cubicBezTo>
                  <a:pt x="316" y="850"/>
                  <a:pt x="315" y="854"/>
                  <a:pt x="315" y="854"/>
                </a:cubicBezTo>
                <a:cubicBezTo>
                  <a:pt x="321" y="854"/>
                  <a:pt x="321" y="854"/>
                  <a:pt x="321" y="854"/>
                </a:cubicBezTo>
                <a:cubicBezTo>
                  <a:pt x="321" y="854"/>
                  <a:pt x="321" y="859"/>
                  <a:pt x="324" y="863"/>
                </a:cubicBezTo>
                <a:cubicBezTo>
                  <a:pt x="327" y="866"/>
                  <a:pt x="335" y="867"/>
                  <a:pt x="337" y="870"/>
                </a:cubicBezTo>
                <a:cubicBezTo>
                  <a:pt x="339" y="874"/>
                  <a:pt x="327" y="877"/>
                  <a:pt x="327" y="877"/>
                </a:cubicBezTo>
                <a:cubicBezTo>
                  <a:pt x="327" y="877"/>
                  <a:pt x="329" y="877"/>
                  <a:pt x="332" y="880"/>
                </a:cubicBezTo>
                <a:cubicBezTo>
                  <a:pt x="336" y="882"/>
                  <a:pt x="334" y="887"/>
                  <a:pt x="334" y="887"/>
                </a:cubicBezTo>
                <a:cubicBezTo>
                  <a:pt x="338" y="887"/>
                  <a:pt x="338" y="887"/>
                  <a:pt x="338" y="887"/>
                </a:cubicBezTo>
                <a:cubicBezTo>
                  <a:pt x="337" y="892"/>
                  <a:pt x="337" y="892"/>
                  <a:pt x="337" y="892"/>
                </a:cubicBezTo>
                <a:cubicBezTo>
                  <a:pt x="346" y="890"/>
                  <a:pt x="346" y="890"/>
                  <a:pt x="346" y="890"/>
                </a:cubicBezTo>
                <a:cubicBezTo>
                  <a:pt x="350" y="893"/>
                  <a:pt x="350" y="893"/>
                  <a:pt x="350" y="893"/>
                </a:cubicBezTo>
                <a:cubicBezTo>
                  <a:pt x="350" y="893"/>
                  <a:pt x="357" y="886"/>
                  <a:pt x="360" y="886"/>
                </a:cubicBezTo>
                <a:cubicBezTo>
                  <a:pt x="364" y="886"/>
                  <a:pt x="364" y="892"/>
                  <a:pt x="364" y="892"/>
                </a:cubicBezTo>
                <a:cubicBezTo>
                  <a:pt x="368" y="889"/>
                  <a:pt x="368" y="889"/>
                  <a:pt x="368" y="889"/>
                </a:cubicBezTo>
                <a:cubicBezTo>
                  <a:pt x="368" y="889"/>
                  <a:pt x="370" y="890"/>
                  <a:pt x="371" y="890"/>
                </a:cubicBezTo>
                <a:cubicBezTo>
                  <a:pt x="372" y="890"/>
                  <a:pt x="370" y="895"/>
                  <a:pt x="370" y="895"/>
                </a:cubicBezTo>
                <a:cubicBezTo>
                  <a:pt x="379" y="906"/>
                  <a:pt x="379" y="906"/>
                  <a:pt x="379" y="906"/>
                </a:cubicBezTo>
                <a:cubicBezTo>
                  <a:pt x="377" y="909"/>
                  <a:pt x="377" y="909"/>
                  <a:pt x="377" y="909"/>
                </a:cubicBezTo>
                <a:cubicBezTo>
                  <a:pt x="377" y="909"/>
                  <a:pt x="388" y="918"/>
                  <a:pt x="391" y="914"/>
                </a:cubicBezTo>
                <a:cubicBezTo>
                  <a:pt x="395" y="912"/>
                  <a:pt x="396" y="910"/>
                  <a:pt x="400" y="909"/>
                </a:cubicBezTo>
                <a:cubicBezTo>
                  <a:pt x="403" y="909"/>
                  <a:pt x="403" y="914"/>
                  <a:pt x="405" y="914"/>
                </a:cubicBezTo>
                <a:cubicBezTo>
                  <a:pt x="407" y="914"/>
                  <a:pt x="407" y="911"/>
                  <a:pt x="407" y="911"/>
                </a:cubicBezTo>
                <a:cubicBezTo>
                  <a:pt x="412" y="911"/>
                  <a:pt x="412" y="911"/>
                  <a:pt x="412" y="911"/>
                </a:cubicBezTo>
                <a:cubicBezTo>
                  <a:pt x="413" y="914"/>
                  <a:pt x="413" y="914"/>
                  <a:pt x="413" y="914"/>
                </a:cubicBezTo>
                <a:cubicBezTo>
                  <a:pt x="416" y="915"/>
                  <a:pt x="416" y="915"/>
                  <a:pt x="416" y="915"/>
                </a:cubicBezTo>
                <a:cubicBezTo>
                  <a:pt x="416" y="915"/>
                  <a:pt x="418" y="911"/>
                  <a:pt x="419" y="908"/>
                </a:cubicBezTo>
                <a:cubicBezTo>
                  <a:pt x="420" y="906"/>
                  <a:pt x="427" y="903"/>
                  <a:pt x="427" y="903"/>
                </a:cubicBezTo>
                <a:cubicBezTo>
                  <a:pt x="434" y="896"/>
                  <a:pt x="434" y="896"/>
                  <a:pt x="434" y="896"/>
                </a:cubicBezTo>
                <a:cubicBezTo>
                  <a:pt x="437" y="899"/>
                  <a:pt x="437" y="899"/>
                  <a:pt x="437" y="899"/>
                </a:cubicBezTo>
                <a:cubicBezTo>
                  <a:pt x="440" y="900"/>
                  <a:pt x="440" y="900"/>
                  <a:pt x="440" y="900"/>
                </a:cubicBezTo>
                <a:cubicBezTo>
                  <a:pt x="441" y="903"/>
                  <a:pt x="441" y="903"/>
                  <a:pt x="441" y="903"/>
                </a:cubicBezTo>
                <a:cubicBezTo>
                  <a:pt x="448" y="909"/>
                  <a:pt x="448" y="909"/>
                  <a:pt x="448" y="909"/>
                </a:cubicBezTo>
                <a:cubicBezTo>
                  <a:pt x="454" y="909"/>
                  <a:pt x="454" y="909"/>
                  <a:pt x="454" y="909"/>
                </a:cubicBezTo>
                <a:cubicBezTo>
                  <a:pt x="458" y="912"/>
                  <a:pt x="458" y="912"/>
                  <a:pt x="458" y="912"/>
                </a:cubicBezTo>
                <a:cubicBezTo>
                  <a:pt x="460" y="909"/>
                  <a:pt x="460" y="909"/>
                  <a:pt x="460" y="909"/>
                </a:cubicBezTo>
                <a:cubicBezTo>
                  <a:pt x="460" y="903"/>
                  <a:pt x="460" y="903"/>
                  <a:pt x="460" y="903"/>
                </a:cubicBezTo>
                <a:cubicBezTo>
                  <a:pt x="470" y="906"/>
                  <a:pt x="470" y="906"/>
                  <a:pt x="470" y="906"/>
                </a:cubicBezTo>
                <a:cubicBezTo>
                  <a:pt x="472" y="902"/>
                  <a:pt x="472" y="902"/>
                  <a:pt x="472" y="902"/>
                </a:cubicBezTo>
                <a:cubicBezTo>
                  <a:pt x="479" y="906"/>
                  <a:pt x="479" y="906"/>
                  <a:pt x="479" y="906"/>
                </a:cubicBezTo>
                <a:cubicBezTo>
                  <a:pt x="485" y="906"/>
                  <a:pt x="485" y="906"/>
                  <a:pt x="485" y="906"/>
                </a:cubicBezTo>
                <a:cubicBezTo>
                  <a:pt x="486" y="901"/>
                  <a:pt x="486" y="901"/>
                  <a:pt x="486" y="901"/>
                </a:cubicBezTo>
                <a:cubicBezTo>
                  <a:pt x="489" y="900"/>
                  <a:pt x="489" y="900"/>
                  <a:pt x="489" y="900"/>
                </a:cubicBezTo>
                <a:cubicBezTo>
                  <a:pt x="489" y="900"/>
                  <a:pt x="491" y="903"/>
                  <a:pt x="492" y="905"/>
                </a:cubicBezTo>
                <a:cubicBezTo>
                  <a:pt x="493" y="906"/>
                  <a:pt x="496" y="906"/>
                  <a:pt x="496" y="906"/>
                </a:cubicBezTo>
                <a:cubicBezTo>
                  <a:pt x="497" y="903"/>
                  <a:pt x="497" y="903"/>
                  <a:pt x="497" y="903"/>
                </a:cubicBezTo>
                <a:cubicBezTo>
                  <a:pt x="502" y="903"/>
                  <a:pt x="502" y="903"/>
                  <a:pt x="502" y="903"/>
                </a:cubicBezTo>
                <a:cubicBezTo>
                  <a:pt x="502" y="903"/>
                  <a:pt x="503" y="906"/>
                  <a:pt x="506" y="907"/>
                </a:cubicBezTo>
                <a:cubicBezTo>
                  <a:pt x="509" y="908"/>
                  <a:pt x="513" y="907"/>
                  <a:pt x="513" y="907"/>
                </a:cubicBezTo>
                <a:cubicBezTo>
                  <a:pt x="515" y="902"/>
                  <a:pt x="515" y="902"/>
                  <a:pt x="515" y="902"/>
                </a:cubicBezTo>
                <a:cubicBezTo>
                  <a:pt x="519" y="902"/>
                  <a:pt x="519" y="902"/>
                  <a:pt x="519" y="902"/>
                </a:cubicBezTo>
                <a:cubicBezTo>
                  <a:pt x="519" y="909"/>
                  <a:pt x="519" y="909"/>
                  <a:pt x="519" y="909"/>
                </a:cubicBezTo>
                <a:cubicBezTo>
                  <a:pt x="519" y="909"/>
                  <a:pt x="523" y="912"/>
                  <a:pt x="525" y="918"/>
                </a:cubicBezTo>
                <a:cubicBezTo>
                  <a:pt x="526" y="923"/>
                  <a:pt x="517" y="930"/>
                  <a:pt x="517" y="930"/>
                </a:cubicBezTo>
                <a:cubicBezTo>
                  <a:pt x="517" y="934"/>
                  <a:pt x="517" y="934"/>
                  <a:pt x="517" y="934"/>
                </a:cubicBezTo>
                <a:cubicBezTo>
                  <a:pt x="529" y="933"/>
                  <a:pt x="529" y="933"/>
                  <a:pt x="529" y="933"/>
                </a:cubicBezTo>
                <a:cubicBezTo>
                  <a:pt x="529" y="936"/>
                  <a:pt x="529" y="936"/>
                  <a:pt x="529" y="936"/>
                </a:cubicBezTo>
                <a:cubicBezTo>
                  <a:pt x="523" y="938"/>
                  <a:pt x="523" y="938"/>
                  <a:pt x="523" y="938"/>
                </a:cubicBezTo>
                <a:cubicBezTo>
                  <a:pt x="523" y="948"/>
                  <a:pt x="523" y="948"/>
                  <a:pt x="523" y="948"/>
                </a:cubicBezTo>
                <a:cubicBezTo>
                  <a:pt x="523" y="948"/>
                  <a:pt x="527" y="948"/>
                  <a:pt x="532" y="950"/>
                </a:cubicBezTo>
                <a:cubicBezTo>
                  <a:pt x="536" y="953"/>
                  <a:pt x="534" y="959"/>
                  <a:pt x="534" y="959"/>
                </a:cubicBezTo>
                <a:cubicBezTo>
                  <a:pt x="537" y="959"/>
                  <a:pt x="537" y="959"/>
                  <a:pt x="537" y="959"/>
                </a:cubicBezTo>
                <a:cubicBezTo>
                  <a:pt x="538" y="969"/>
                  <a:pt x="538" y="969"/>
                  <a:pt x="538" y="969"/>
                </a:cubicBezTo>
                <a:cubicBezTo>
                  <a:pt x="536" y="971"/>
                  <a:pt x="536" y="971"/>
                  <a:pt x="536" y="971"/>
                </a:cubicBezTo>
                <a:cubicBezTo>
                  <a:pt x="536" y="971"/>
                  <a:pt x="539" y="973"/>
                  <a:pt x="539" y="977"/>
                </a:cubicBezTo>
                <a:cubicBezTo>
                  <a:pt x="540" y="982"/>
                  <a:pt x="522" y="984"/>
                  <a:pt x="516" y="985"/>
                </a:cubicBezTo>
                <a:cubicBezTo>
                  <a:pt x="511" y="987"/>
                  <a:pt x="512" y="991"/>
                  <a:pt x="513" y="993"/>
                </a:cubicBezTo>
                <a:cubicBezTo>
                  <a:pt x="513" y="996"/>
                  <a:pt x="509" y="998"/>
                  <a:pt x="505" y="1000"/>
                </a:cubicBezTo>
                <a:cubicBezTo>
                  <a:pt x="501" y="1002"/>
                  <a:pt x="501" y="1011"/>
                  <a:pt x="503" y="1015"/>
                </a:cubicBezTo>
                <a:cubicBezTo>
                  <a:pt x="505" y="1018"/>
                  <a:pt x="507" y="1022"/>
                  <a:pt x="507" y="1024"/>
                </a:cubicBezTo>
                <a:cubicBezTo>
                  <a:pt x="519" y="1021"/>
                  <a:pt x="519" y="1021"/>
                  <a:pt x="519" y="1021"/>
                </a:cubicBezTo>
                <a:cubicBezTo>
                  <a:pt x="519" y="1015"/>
                  <a:pt x="519" y="1015"/>
                  <a:pt x="519" y="1015"/>
                </a:cubicBezTo>
                <a:cubicBezTo>
                  <a:pt x="526" y="1015"/>
                  <a:pt x="526" y="1015"/>
                  <a:pt x="526" y="1015"/>
                </a:cubicBezTo>
                <a:cubicBezTo>
                  <a:pt x="526" y="1012"/>
                  <a:pt x="526" y="1012"/>
                  <a:pt x="526" y="1012"/>
                </a:cubicBezTo>
                <a:cubicBezTo>
                  <a:pt x="528" y="1008"/>
                  <a:pt x="528" y="1008"/>
                  <a:pt x="528" y="1008"/>
                </a:cubicBezTo>
                <a:cubicBezTo>
                  <a:pt x="535" y="1008"/>
                  <a:pt x="535" y="1008"/>
                  <a:pt x="535" y="1008"/>
                </a:cubicBezTo>
                <a:cubicBezTo>
                  <a:pt x="534" y="1012"/>
                  <a:pt x="534" y="1012"/>
                  <a:pt x="534" y="1012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533" y="1017"/>
                  <a:pt x="533" y="1017"/>
                  <a:pt x="533" y="1017"/>
                </a:cubicBezTo>
                <a:cubicBezTo>
                  <a:pt x="533" y="1017"/>
                  <a:pt x="530" y="1022"/>
                  <a:pt x="528" y="1028"/>
                </a:cubicBezTo>
                <a:cubicBezTo>
                  <a:pt x="526" y="1034"/>
                  <a:pt x="520" y="1032"/>
                  <a:pt x="520" y="1032"/>
                </a:cubicBezTo>
                <a:cubicBezTo>
                  <a:pt x="519" y="1037"/>
                  <a:pt x="519" y="1037"/>
                  <a:pt x="519" y="1037"/>
                </a:cubicBezTo>
                <a:cubicBezTo>
                  <a:pt x="524" y="1037"/>
                  <a:pt x="524" y="1037"/>
                  <a:pt x="524" y="1037"/>
                </a:cubicBezTo>
                <a:cubicBezTo>
                  <a:pt x="523" y="1040"/>
                  <a:pt x="523" y="1040"/>
                  <a:pt x="523" y="1040"/>
                </a:cubicBezTo>
                <a:cubicBezTo>
                  <a:pt x="516" y="1040"/>
                  <a:pt x="516" y="1040"/>
                  <a:pt x="516" y="1040"/>
                </a:cubicBezTo>
                <a:cubicBezTo>
                  <a:pt x="511" y="1047"/>
                  <a:pt x="511" y="1047"/>
                  <a:pt x="511" y="1047"/>
                </a:cubicBezTo>
                <a:cubicBezTo>
                  <a:pt x="501" y="1047"/>
                  <a:pt x="501" y="1047"/>
                  <a:pt x="501" y="1047"/>
                </a:cubicBezTo>
                <a:cubicBezTo>
                  <a:pt x="509" y="1058"/>
                  <a:pt x="509" y="1058"/>
                  <a:pt x="509" y="1058"/>
                </a:cubicBezTo>
                <a:cubicBezTo>
                  <a:pt x="509" y="1058"/>
                  <a:pt x="513" y="1055"/>
                  <a:pt x="517" y="1055"/>
                </a:cubicBezTo>
                <a:cubicBezTo>
                  <a:pt x="522" y="1055"/>
                  <a:pt x="523" y="1061"/>
                  <a:pt x="523" y="1061"/>
                </a:cubicBezTo>
                <a:cubicBezTo>
                  <a:pt x="523" y="1061"/>
                  <a:pt x="534" y="1060"/>
                  <a:pt x="535" y="1065"/>
                </a:cubicBezTo>
                <a:cubicBezTo>
                  <a:pt x="536" y="1069"/>
                  <a:pt x="526" y="1065"/>
                  <a:pt x="526" y="1065"/>
                </a:cubicBezTo>
                <a:cubicBezTo>
                  <a:pt x="523" y="1074"/>
                  <a:pt x="523" y="1074"/>
                  <a:pt x="523" y="1074"/>
                </a:cubicBezTo>
                <a:cubicBezTo>
                  <a:pt x="521" y="1069"/>
                  <a:pt x="521" y="1069"/>
                  <a:pt x="521" y="1069"/>
                </a:cubicBezTo>
                <a:cubicBezTo>
                  <a:pt x="517" y="1071"/>
                  <a:pt x="517" y="1071"/>
                  <a:pt x="517" y="1071"/>
                </a:cubicBezTo>
                <a:cubicBezTo>
                  <a:pt x="517" y="1071"/>
                  <a:pt x="520" y="1081"/>
                  <a:pt x="520" y="1085"/>
                </a:cubicBezTo>
                <a:cubicBezTo>
                  <a:pt x="520" y="1088"/>
                  <a:pt x="515" y="1088"/>
                  <a:pt x="513" y="1090"/>
                </a:cubicBezTo>
                <a:cubicBezTo>
                  <a:pt x="511" y="1092"/>
                  <a:pt x="517" y="1098"/>
                  <a:pt x="516" y="1101"/>
                </a:cubicBezTo>
                <a:cubicBezTo>
                  <a:pt x="515" y="1106"/>
                  <a:pt x="511" y="1113"/>
                  <a:pt x="507" y="1114"/>
                </a:cubicBezTo>
                <a:cubicBezTo>
                  <a:pt x="503" y="1114"/>
                  <a:pt x="501" y="1108"/>
                  <a:pt x="501" y="1108"/>
                </a:cubicBezTo>
                <a:cubicBezTo>
                  <a:pt x="492" y="1109"/>
                  <a:pt x="492" y="1109"/>
                  <a:pt x="492" y="1109"/>
                </a:cubicBezTo>
                <a:cubicBezTo>
                  <a:pt x="493" y="1112"/>
                  <a:pt x="493" y="1112"/>
                  <a:pt x="493" y="1112"/>
                </a:cubicBezTo>
                <a:cubicBezTo>
                  <a:pt x="493" y="1112"/>
                  <a:pt x="499" y="1113"/>
                  <a:pt x="500" y="1114"/>
                </a:cubicBezTo>
                <a:cubicBezTo>
                  <a:pt x="500" y="1116"/>
                  <a:pt x="492" y="1121"/>
                  <a:pt x="492" y="1121"/>
                </a:cubicBezTo>
                <a:cubicBezTo>
                  <a:pt x="494" y="1125"/>
                  <a:pt x="494" y="1125"/>
                  <a:pt x="494" y="1125"/>
                </a:cubicBezTo>
                <a:cubicBezTo>
                  <a:pt x="503" y="1121"/>
                  <a:pt x="503" y="1121"/>
                  <a:pt x="503" y="1121"/>
                </a:cubicBezTo>
                <a:cubicBezTo>
                  <a:pt x="503" y="1121"/>
                  <a:pt x="499" y="1118"/>
                  <a:pt x="506" y="1117"/>
                </a:cubicBezTo>
                <a:cubicBezTo>
                  <a:pt x="513" y="1117"/>
                  <a:pt x="507" y="1122"/>
                  <a:pt x="507" y="1122"/>
                </a:cubicBezTo>
                <a:cubicBezTo>
                  <a:pt x="515" y="1124"/>
                  <a:pt x="515" y="1124"/>
                  <a:pt x="515" y="1124"/>
                </a:cubicBezTo>
                <a:cubicBezTo>
                  <a:pt x="521" y="1133"/>
                  <a:pt x="521" y="1133"/>
                  <a:pt x="521" y="1133"/>
                </a:cubicBezTo>
                <a:cubicBezTo>
                  <a:pt x="535" y="1131"/>
                  <a:pt x="535" y="1131"/>
                  <a:pt x="535" y="1131"/>
                </a:cubicBezTo>
                <a:cubicBezTo>
                  <a:pt x="536" y="1127"/>
                  <a:pt x="536" y="1127"/>
                  <a:pt x="536" y="1127"/>
                </a:cubicBezTo>
                <a:cubicBezTo>
                  <a:pt x="541" y="1131"/>
                  <a:pt x="541" y="1131"/>
                  <a:pt x="541" y="1131"/>
                </a:cubicBezTo>
                <a:cubicBezTo>
                  <a:pt x="544" y="1131"/>
                  <a:pt x="544" y="1131"/>
                  <a:pt x="544" y="1131"/>
                </a:cubicBezTo>
                <a:cubicBezTo>
                  <a:pt x="546" y="1135"/>
                  <a:pt x="546" y="1135"/>
                  <a:pt x="546" y="1135"/>
                </a:cubicBezTo>
                <a:cubicBezTo>
                  <a:pt x="550" y="1134"/>
                  <a:pt x="550" y="1134"/>
                  <a:pt x="550" y="1134"/>
                </a:cubicBezTo>
                <a:cubicBezTo>
                  <a:pt x="557" y="1136"/>
                  <a:pt x="557" y="1136"/>
                  <a:pt x="557" y="1136"/>
                </a:cubicBezTo>
                <a:cubicBezTo>
                  <a:pt x="558" y="1134"/>
                  <a:pt x="558" y="1134"/>
                  <a:pt x="558" y="1134"/>
                </a:cubicBezTo>
                <a:cubicBezTo>
                  <a:pt x="568" y="1133"/>
                  <a:pt x="568" y="1133"/>
                  <a:pt x="568" y="1133"/>
                </a:cubicBezTo>
                <a:cubicBezTo>
                  <a:pt x="572" y="1138"/>
                  <a:pt x="572" y="1138"/>
                  <a:pt x="572" y="1138"/>
                </a:cubicBezTo>
                <a:cubicBezTo>
                  <a:pt x="572" y="1138"/>
                  <a:pt x="586" y="1139"/>
                  <a:pt x="590" y="1141"/>
                </a:cubicBezTo>
                <a:cubicBezTo>
                  <a:pt x="594" y="1143"/>
                  <a:pt x="605" y="1151"/>
                  <a:pt x="605" y="1151"/>
                </a:cubicBezTo>
                <a:cubicBezTo>
                  <a:pt x="608" y="1150"/>
                  <a:pt x="608" y="1150"/>
                  <a:pt x="608" y="1150"/>
                </a:cubicBezTo>
                <a:cubicBezTo>
                  <a:pt x="611" y="1153"/>
                  <a:pt x="611" y="1153"/>
                  <a:pt x="611" y="1153"/>
                </a:cubicBezTo>
                <a:cubicBezTo>
                  <a:pt x="617" y="1153"/>
                  <a:pt x="617" y="1153"/>
                  <a:pt x="617" y="1153"/>
                </a:cubicBezTo>
                <a:cubicBezTo>
                  <a:pt x="619" y="1156"/>
                  <a:pt x="619" y="1156"/>
                  <a:pt x="619" y="1156"/>
                </a:cubicBezTo>
                <a:cubicBezTo>
                  <a:pt x="622" y="1155"/>
                  <a:pt x="622" y="1155"/>
                  <a:pt x="622" y="1155"/>
                </a:cubicBezTo>
                <a:cubicBezTo>
                  <a:pt x="622" y="1155"/>
                  <a:pt x="622" y="1149"/>
                  <a:pt x="625" y="1145"/>
                </a:cubicBezTo>
                <a:cubicBezTo>
                  <a:pt x="627" y="1143"/>
                  <a:pt x="638" y="1144"/>
                  <a:pt x="638" y="1144"/>
                </a:cubicBezTo>
                <a:cubicBezTo>
                  <a:pt x="640" y="1141"/>
                  <a:pt x="640" y="1141"/>
                  <a:pt x="640" y="1141"/>
                </a:cubicBezTo>
                <a:cubicBezTo>
                  <a:pt x="654" y="1143"/>
                  <a:pt x="654" y="1143"/>
                  <a:pt x="654" y="1143"/>
                </a:cubicBezTo>
                <a:cubicBezTo>
                  <a:pt x="655" y="1142"/>
                  <a:pt x="655" y="1142"/>
                  <a:pt x="655" y="1142"/>
                </a:cubicBezTo>
                <a:cubicBezTo>
                  <a:pt x="660" y="1142"/>
                  <a:pt x="660" y="1142"/>
                  <a:pt x="660" y="1142"/>
                </a:cubicBezTo>
                <a:cubicBezTo>
                  <a:pt x="663" y="1139"/>
                  <a:pt x="663" y="1139"/>
                  <a:pt x="663" y="1139"/>
                </a:cubicBezTo>
                <a:cubicBezTo>
                  <a:pt x="663" y="1139"/>
                  <a:pt x="670" y="1143"/>
                  <a:pt x="678" y="1141"/>
                </a:cubicBezTo>
                <a:cubicBezTo>
                  <a:pt x="687" y="1140"/>
                  <a:pt x="698" y="1131"/>
                  <a:pt x="698" y="1131"/>
                </a:cubicBezTo>
                <a:cubicBezTo>
                  <a:pt x="702" y="1131"/>
                  <a:pt x="702" y="1131"/>
                  <a:pt x="702" y="1131"/>
                </a:cubicBezTo>
                <a:cubicBezTo>
                  <a:pt x="702" y="1131"/>
                  <a:pt x="704" y="1128"/>
                  <a:pt x="710" y="1128"/>
                </a:cubicBezTo>
                <a:cubicBezTo>
                  <a:pt x="714" y="1127"/>
                  <a:pt x="715" y="1131"/>
                  <a:pt x="720" y="1132"/>
                </a:cubicBezTo>
                <a:cubicBezTo>
                  <a:pt x="724" y="1134"/>
                  <a:pt x="735" y="1131"/>
                  <a:pt x="735" y="1131"/>
                </a:cubicBezTo>
                <a:cubicBezTo>
                  <a:pt x="747" y="1131"/>
                  <a:pt x="747" y="1131"/>
                  <a:pt x="747" y="1131"/>
                </a:cubicBezTo>
                <a:cubicBezTo>
                  <a:pt x="746" y="1135"/>
                  <a:pt x="746" y="1135"/>
                  <a:pt x="746" y="1135"/>
                </a:cubicBezTo>
                <a:cubicBezTo>
                  <a:pt x="746" y="1135"/>
                  <a:pt x="750" y="1136"/>
                  <a:pt x="755" y="1135"/>
                </a:cubicBezTo>
                <a:cubicBezTo>
                  <a:pt x="759" y="1135"/>
                  <a:pt x="763" y="1129"/>
                  <a:pt x="763" y="1129"/>
                </a:cubicBezTo>
                <a:cubicBezTo>
                  <a:pt x="763" y="1125"/>
                  <a:pt x="763" y="1125"/>
                  <a:pt x="763" y="1125"/>
                </a:cubicBezTo>
                <a:cubicBezTo>
                  <a:pt x="763" y="1125"/>
                  <a:pt x="767" y="1121"/>
                  <a:pt x="769" y="1119"/>
                </a:cubicBezTo>
                <a:cubicBezTo>
                  <a:pt x="773" y="1118"/>
                  <a:pt x="780" y="1121"/>
                  <a:pt x="780" y="1121"/>
                </a:cubicBezTo>
                <a:cubicBezTo>
                  <a:pt x="780" y="1114"/>
                  <a:pt x="780" y="1114"/>
                  <a:pt x="780" y="1114"/>
                </a:cubicBezTo>
                <a:cubicBezTo>
                  <a:pt x="785" y="1115"/>
                  <a:pt x="785" y="1115"/>
                  <a:pt x="785" y="1115"/>
                </a:cubicBezTo>
                <a:cubicBezTo>
                  <a:pt x="790" y="1112"/>
                  <a:pt x="790" y="1112"/>
                  <a:pt x="790" y="1112"/>
                </a:cubicBezTo>
                <a:cubicBezTo>
                  <a:pt x="798" y="1117"/>
                  <a:pt x="798" y="1117"/>
                  <a:pt x="798" y="1117"/>
                </a:cubicBezTo>
                <a:cubicBezTo>
                  <a:pt x="802" y="1113"/>
                  <a:pt x="802" y="1113"/>
                  <a:pt x="802" y="1113"/>
                </a:cubicBezTo>
                <a:cubicBezTo>
                  <a:pt x="809" y="1111"/>
                  <a:pt x="809" y="1111"/>
                  <a:pt x="809" y="1111"/>
                </a:cubicBezTo>
                <a:cubicBezTo>
                  <a:pt x="809" y="1111"/>
                  <a:pt x="811" y="1122"/>
                  <a:pt x="814" y="1125"/>
                </a:cubicBezTo>
                <a:cubicBezTo>
                  <a:pt x="818" y="1128"/>
                  <a:pt x="832" y="1125"/>
                  <a:pt x="839" y="1125"/>
                </a:cubicBezTo>
                <a:cubicBezTo>
                  <a:pt x="846" y="1124"/>
                  <a:pt x="847" y="1125"/>
                  <a:pt x="847" y="1125"/>
                </a:cubicBezTo>
                <a:cubicBezTo>
                  <a:pt x="853" y="1122"/>
                  <a:pt x="853" y="1122"/>
                  <a:pt x="853" y="1122"/>
                </a:cubicBezTo>
                <a:cubicBezTo>
                  <a:pt x="853" y="1122"/>
                  <a:pt x="855" y="1123"/>
                  <a:pt x="860" y="1123"/>
                </a:cubicBezTo>
                <a:cubicBezTo>
                  <a:pt x="863" y="1123"/>
                  <a:pt x="867" y="1129"/>
                  <a:pt x="867" y="1129"/>
                </a:cubicBezTo>
                <a:cubicBezTo>
                  <a:pt x="868" y="1127"/>
                  <a:pt x="868" y="1127"/>
                  <a:pt x="868" y="1127"/>
                </a:cubicBezTo>
                <a:cubicBezTo>
                  <a:pt x="868" y="1127"/>
                  <a:pt x="879" y="1135"/>
                  <a:pt x="880" y="1135"/>
                </a:cubicBezTo>
                <a:cubicBezTo>
                  <a:pt x="882" y="1135"/>
                  <a:pt x="886" y="1133"/>
                  <a:pt x="894" y="1133"/>
                </a:cubicBezTo>
                <a:cubicBezTo>
                  <a:pt x="902" y="1132"/>
                  <a:pt x="898" y="1125"/>
                  <a:pt x="898" y="1125"/>
                </a:cubicBezTo>
                <a:cubicBezTo>
                  <a:pt x="900" y="1121"/>
                  <a:pt x="900" y="1121"/>
                  <a:pt x="900" y="1121"/>
                </a:cubicBezTo>
                <a:cubicBezTo>
                  <a:pt x="900" y="1113"/>
                  <a:pt x="900" y="1113"/>
                  <a:pt x="900" y="1113"/>
                </a:cubicBezTo>
                <a:cubicBezTo>
                  <a:pt x="906" y="1104"/>
                  <a:pt x="906" y="1104"/>
                  <a:pt x="906" y="1104"/>
                </a:cubicBezTo>
                <a:cubicBezTo>
                  <a:pt x="905" y="1092"/>
                  <a:pt x="905" y="1092"/>
                  <a:pt x="905" y="1092"/>
                </a:cubicBezTo>
                <a:cubicBezTo>
                  <a:pt x="898" y="1092"/>
                  <a:pt x="898" y="1092"/>
                  <a:pt x="898" y="1092"/>
                </a:cubicBezTo>
                <a:cubicBezTo>
                  <a:pt x="886" y="1084"/>
                  <a:pt x="886" y="1084"/>
                  <a:pt x="886" y="1084"/>
                </a:cubicBezTo>
                <a:cubicBezTo>
                  <a:pt x="886" y="1084"/>
                  <a:pt x="879" y="1083"/>
                  <a:pt x="877" y="1082"/>
                </a:cubicBezTo>
                <a:cubicBezTo>
                  <a:pt x="876" y="1082"/>
                  <a:pt x="869" y="1078"/>
                  <a:pt x="869" y="1078"/>
                </a:cubicBezTo>
                <a:cubicBezTo>
                  <a:pt x="869" y="1078"/>
                  <a:pt x="866" y="1078"/>
                  <a:pt x="863" y="1076"/>
                </a:cubicBezTo>
                <a:cubicBezTo>
                  <a:pt x="860" y="1075"/>
                  <a:pt x="861" y="1074"/>
                  <a:pt x="859" y="1069"/>
                </a:cubicBezTo>
                <a:cubicBezTo>
                  <a:pt x="856" y="1065"/>
                  <a:pt x="851" y="1068"/>
                  <a:pt x="846" y="1064"/>
                </a:cubicBezTo>
                <a:cubicBezTo>
                  <a:pt x="843" y="1060"/>
                  <a:pt x="845" y="1051"/>
                  <a:pt x="845" y="1051"/>
                </a:cubicBezTo>
                <a:cubicBezTo>
                  <a:pt x="841" y="1051"/>
                  <a:pt x="841" y="1051"/>
                  <a:pt x="841" y="1051"/>
                </a:cubicBezTo>
                <a:cubicBezTo>
                  <a:pt x="835" y="1037"/>
                  <a:pt x="835" y="1037"/>
                  <a:pt x="835" y="1037"/>
                </a:cubicBezTo>
                <a:cubicBezTo>
                  <a:pt x="835" y="1028"/>
                  <a:pt x="835" y="1028"/>
                  <a:pt x="835" y="1028"/>
                </a:cubicBezTo>
                <a:cubicBezTo>
                  <a:pt x="836" y="1026"/>
                  <a:pt x="836" y="1026"/>
                  <a:pt x="836" y="1026"/>
                </a:cubicBezTo>
                <a:cubicBezTo>
                  <a:pt x="836" y="1026"/>
                  <a:pt x="836" y="1024"/>
                  <a:pt x="834" y="1024"/>
                </a:cubicBezTo>
                <a:cubicBezTo>
                  <a:pt x="831" y="1025"/>
                  <a:pt x="833" y="1033"/>
                  <a:pt x="833" y="1033"/>
                </a:cubicBezTo>
                <a:cubicBezTo>
                  <a:pt x="836" y="1047"/>
                  <a:pt x="836" y="1047"/>
                  <a:pt x="836" y="1047"/>
                </a:cubicBezTo>
                <a:cubicBezTo>
                  <a:pt x="834" y="1047"/>
                  <a:pt x="834" y="1047"/>
                  <a:pt x="834" y="1047"/>
                </a:cubicBezTo>
                <a:cubicBezTo>
                  <a:pt x="832" y="1034"/>
                  <a:pt x="832" y="1034"/>
                  <a:pt x="832" y="1034"/>
                </a:cubicBezTo>
                <a:cubicBezTo>
                  <a:pt x="830" y="1034"/>
                  <a:pt x="830" y="1034"/>
                  <a:pt x="830" y="1034"/>
                </a:cubicBezTo>
                <a:cubicBezTo>
                  <a:pt x="816" y="1023"/>
                  <a:pt x="816" y="1023"/>
                  <a:pt x="816" y="1023"/>
                </a:cubicBezTo>
                <a:cubicBezTo>
                  <a:pt x="816" y="1023"/>
                  <a:pt x="814" y="1025"/>
                  <a:pt x="813" y="1025"/>
                </a:cubicBezTo>
                <a:cubicBezTo>
                  <a:pt x="812" y="1025"/>
                  <a:pt x="810" y="1022"/>
                  <a:pt x="808" y="1020"/>
                </a:cubicBezTo>
                <a:cubicBezTo>
                  <a:pt x="806" y="1018"/>
                  <a:pt x="798" y="1022"/>
                  <a:pt x="798" y="1022"/>
                </a:cubicBezTo>
                <a:cubicBezTo>
                  <a:pt x="798" y="1022"/>
                  <a:pt x="792" y="1016"/>
                  <a:pt x="791" y="1013"/>
                </a:cubicBezTo>
                <a:cubicBezTo>
                  <a:pt x="789" y="1009"/>
                  <a:pt x="795" y="1005"/>
                  <a:pt x="798" y="1001"/>
                </a:cubicBezTo>
                <a:cubicBezTo>
                  <a:pt x="801" y="996"/>
                  <a:pt x="799" y="986"/>
                  <a:pt x="799" y="986"/>
                </a:cubicBezTo>
                <a:cubicBezTo>
                  <a:pt x="796" y="984"/>
                  <a:pt x="796" y="984"/>
                  <a:pt x="796" y="984"/>
                </a:cubicBezTo>
                <a:cubicBezTo>
                  <a:pt x="799" y="981"/>
                  <a:pt x="799" y="981"/>
                  <a:pt x="799" y="981"/>
                </a:cubicBezTo>
                <a:cubicBezTo>
                  <a:pt x="797" y="980"/>
                  <a:pt x="797" y="980"/>
                  <a:pt x="797" y="980"/>
                </a:cubicBezTo>
                <a:cubicBezTo>
                  <a:pt x="796" y="969"/>
                  <a:pt x="796" y="969"/>
                  <a:pt x="796" y="969"/>
                </a:cubicBezTo>
                <a:cubicBezTo>
                  <a:pt x="798" y="965"/>
                  <a:pt x="798" y="965"/>
                  <a:pt x="798" y="965"/>
                </a:cubicBezTo>
                <a:cubicBezTo>
                  <a:pt x="798" y="965"/>
                  <a:pt x="794" y="961"/>
                  <a:pt x="795" y="959"/>
                </a:cubicBezTo>
                <a:cubicBezTo>
                  <a:pt x="795" y="956"/>
                  <a:pt x="802" y="961"/>
                  <a:pt x="805" y="961"/>
                </a:cubicBezTo>
                <a:cubicBezTo>
                  <a:pt x="808" y="961"/>
                  <a:pt x="807" y="959"/>
                  <a:pt x="807" y="959"/>
                </a:cubicBezTo>
                <a:cubicBezTo>
                  <a:pt x="807" y="959"/>
                  <a:pt x="802" y="955"/>
                  <a:pt x="803" y="953"/>
                </a:cubicBezTo>
                <a:cubicBezTo>
                  <a:pt x="805" y="951"/>
                  <a:pt x="812" y="947"/>
                  <a:pt x="812" y="947"/>
                </a:cubicBezTo>
                <a:cubicBezTo>
                  <a:pt x="816" y="948"/>
                  <a:pt x="816" y="948"/>
                  <a:pt x="816" y="948"/>
                </a:cubicBezTo>
                <a:cubicBezTo>
                  <a:pt x="819" y="948"/>
                  <a:pt x="819" y="948"/>
                  <a:pt x="819" y="948"/>
                </a:cubicBezTo>
                <a:cubicBezTo>
                  <a:pt x="811" y="942"/>
                  <a:pt x="811" y="942"/>
                  <a:pt x="811" y="942"/>
                </a:cubicBezTo>
                <a:cubicBezTo>
                  <a:pt x="813" y="938"/>
                  <a:pt x="813" y="938"/>
                  <a:pt x="813" y="938"/>
                </a:cubicBezTo>
                <a:cubicBezTo>
                  <a:pt x="822" y="943"/>
                  <a:pt x="822" y="943"/>
                  <a:pt x="822" y="943"/>
                </a:cubicBezTo>
                <a:cubicBezTo>
                  <a:pt x="826" y="942"/>
                  <a:pt x="826" y="942"/>
                  <a:pt x="826" y="942"/>
                </a:cubicBezTo>
                <a:cubicBezTo>
                  <a:pt x="821" y="939"/>
                  <a:pt x="821" y="939"/>
                  <a:pt x="821" y="939"/>
                </a:cubicBezTo>
                <a:cubicBezTo>
                  <a:pt x="823" y="934"/>
                  <a:pt x="823" y="934"/>
                  <a:pt x="823" y="934"/>
                </a:cubicBezTo>
                <a:cubicBezTo>
                  <a:pt x="816" y="931"/>
                  <a:pt x="816" y="931"/>
                  <a:pt x="816" y="931"/>
                </a:cubicBezTo>
                <a:cubicBezTo>
                  <a:pt x="817" y="928"/>
                  <a:pt x="817" y="928"/>
                  <a:pt x="817" y="928"/>
                </a:cubicBezTo>
                <a:cubicBezTo>
                  <a:pt x="822" y="929"/>
                  <a:pt x="822" y="929"/>
                  <a:pt x="822" y="929"/>
                </a:cubicBezTo>
                <a:cubicBezTo>
                  <a:pt x="824" y="929"/>
                  <a:pt x="824" y="929"/>
                  <a:pt x="824" y="929"/>
                </a:cubicBezTo>
                <a:cubicBezTo>
                  <a:pt x="820" y="926"/>
                  <a:pt x="820" y="926"/>
                  <a:pt x="820" y="926"/>
                </a:cubicBezTo>
                <a:cubicBezTo>
                  <a:pt x="823" y="924"/>
                  <a:pt x="823" y="924"/>
                  <a:pt x="823" y="924"/>
                </a:cubicBezTo>
                <a:cubicBezTo>
                  <a:pt x="828" y="926"/>
                  <a:pt x="828" y="926"/>
                  <a:pt x="828" y="926"/>
                </a:cubicBezTo>
                <a:cubicBezTo>
                  <a:pt x="828" y="926"/>
                  <a:pt x="828" y="922"/>
                  <a:pt x="827" y="920"/>
                </a:cubicBezTo>
                <a:cubicBezTo>
                  <a:pt x="825" y="918"/>
                  <a:pt x="820" y="918"/>
                  <a:pt x="821" y="915"/>
                </a:cubicBezTo>
                <a:cubicBezTo>
                  <a:pt x="822" y="912"/>
                  <a:pt x="829" y="912"/>
                  <a:pt x="829" y="912"/>
                </a:cubicBezTo>
                <a:cubicBezTo>
                  <a:pt x="824" y="909"/>
                  <a:pt x="824" y="909"/>
                  <a:pt x="824" y="909"/>
                </a:cubicBezTo>
                <a:cubicBezTo>
                  <a:pt x="824" y="909"/>
                  <a:pt x="808" y="912"/>
                  <a:pt x="801" y="912"/>
                </a:cubicBezTo>
                <a:cubicBezTo>
                  <a:pt x="795" y="911"/>
                  <a:pt x="794" y="907"/>
                  <a:pt x="797" y="902"/>
                </a:cubicBezTo>
                <a:cubicBezTo>
                  <a:pt x="800" y="899"/>
                  <a:pt x="806" y="903"/>
                  <a:pt x="809" y="900"/>
                </a:cubicBezTo>
                <a:cubicBezTo>
                  <a:pt x="812" y="897"/>
                  <a:pt x="800" y="892"/>
                  <a:pt x="795" y="891"/>
                </a:cubicBezTo>
                <a:cubicBezTo>
                  <a:pt x="789" y="889"/>
                  <a:pt x="786" y="882"/>
                  <a:pt x="783" y="880"/>
                </a:cubicBezTo>
                <a:cubicBezTo>
                  <a:pt x="779" y="879"/>
                  <a:pt x="778" y="881"/>
                  <a:pt x="773" y="881"/>
                </a:cubicBezTo>
                <a:cubicBezTo>
                  <a:pt x="769" y="881"/>
                  <a:pt x="768" y="874"/>
                  <a:pt x="762" y="872"/>
                </a:cubicBezTo>
                <a:cubicBezTo>
                  <a:pt x="755" y="870"/>
                  <a:pt x="757" y="878"/>
                  <a:pt x="753" y="879"/>
                </a:cubicBezTo>
                <a:cubicBezTo>
                  <a:pt x="748" y="881"/>
                  <a:pt x="744" y="880"/>
                  <a:pt x="744" y="880"/>
                </a:cubicBezTo>
                <a:cubicBezTo>
                  <a:pt x="747" y="885"/>
                  <a:pt x="747" y="885"/>
                  <a:pt x="747" y="885"/>
                </a:cubicBezTo>
                <a:cubicBezTo>
                  <a:pt x="747" y="885"/>
                  <a:pt x="739" y="885"/>
                  <a:pt x="735" y="884"/>
                </a:cubicBezTo>
                <a:cubicBezTo>
                  <a:pt x="732" y="883"/>
                  <a:pt x="732" y="879"/>
                  <a:pt x="733" y="877"/>
                </a:cubicBezTo>
                <a:cubicBezTo>
                  <a:pt x="734" y="875"/>
                  <a:pt x="731" y="874"/>
                  <a:pt x="730" y="872"/>
                </a:cubicBezTo>
                <a:cubicBezTo>
                  <a:pt x="728" y="871"/>
                  <a:pt x="728" y="868"/>
                  <a:pt x="728" y="868"/>
                </a:cubicBezTo>
                <a:cubicBezTo>
                  <a:pt x="708" y="872"/>
                  <a:pt x="708" y="872"/>
                  <a:pt x="708" y="872"/>
                </a:cubicBezTo>
                <a:cubicBezTo>
                  <a:pt x="704" y="846"/>
                  <a:pt x="704" y="846"/>
                  <a:pt x="704" y="846"/>
                </a:cubicBezTo>
                <a:cubicBezTo>
                  <a:pt x="704" y="846"/>
                  <a:pt x="708" y="839"/>
                  <a:pt x="706" y="834"/>
                </a:cubicBezTo>
                <a:cubicBezTo>
                  <a:pt x="704" y="827"/>
                  <a:pt x="697" y="829"/>
                  <a:pt x="697" y="829"/>
                </a:cubicBezTo>
                <a:cubicBezTo>
                  <a:pt x="689" y="805"/>
                  <a:pt x="689" y="805"/>
                  <a:pt x="689" y="805"/>
                </a:cubicBezTo>
                <a:cubicBezTo>
                  <a:pt x="695" y="795"/>
                  <a:pt x="695" y="795"/>
                  <a:pt x="695" y="795"/>
                </a:cubicBezTo>
                <a:cubicBezTo>
                  <a:pt x="696" y="792"/>
                  <a:pt x="690" y="791"/>
                  <a:pt x="690" y="786"/>
                </a:cubicBezTo>
                <a:cubicBezTo>
                  <a:pt x="689" y="781"/>
                  <a:pt x="692" y="776"/>
                  <a:pt x="699" y="776"/>
                </a:cubicBezTo>
                <a:cubicBezTo>
                  <a:pt x="704" y="776"/>
                  <a:pt x="712" y="783"/>
                  <a:pt x="714" y="786"/>
                </a:cubicBezTo>
                <a:cubicBezTo>
                  <a:pt x="717" y="791"/>
                  <a:pt x="722" y="790"/>
                  <a:pt x="726" y="790"/>
                </a:cubicBezTo>
                <a:cubicBezTo>
                  <a:pt x="730" y="790"/>
                  <a:pt x="734" y="780"/>
                  <a:pt x="734" y="774"/>
                </a:cubicBezTo>
                <a:cubicBezTo>
                  <a:pt x="735" y="768"/>
                  <a:pt x="730" y="773"/>
                  <a:pt x="730" y="773"/>
                </a:cubicBezTo>
                <a:cubicBezTo>
                  <a:pt x="730" y="773"/>
                  <a:pt x="728" y="770"/>
                  <a:pt x="725" y="768"/>
                </a:cubicBezTo>
                <a:cubicBezTo>
                  <a:pt x="722" y="766"/>
                  <a:pt x="716" y="758"/>
                  <a:pt x="716" y="758"/>
                </a:cubicBezTo>
                <a:cubicBezTo>
                  <a:pt x="713" y="758"/>
                  <a:pt x="713" y="758"/>
                  <a:pt x="713" y="758"/>
                </a:cubicBezTo>
                <a:cubicBezTo>
                  <a:pt x="714" y="755"/>
                  <a:pt x="714" y="755"/>
                  <a:pt x="714" y="755"/>
                </a:cubicBezTo>
                <a:cubicBezTo>
                  <a:pt x="714" y="755"/>
                  <a:pt x="717" y="754"/>
                  <a:pt x="721" y="753"/>
                </a:cubicBezTo>
                <a:cubicBezTo>
                  <a:pt x="725" y="752"/>
                  <a:pt x="724" y="742"/>
                  <a:pt x="724" y="742"/>
                </a:cubicBezTo>
                <a:cubicBezTo>
                  <a:pt x="724" y="742"/>
                  <a:pt x="728" y="738"/>
                  <a:pt x="729" y="734"/>
                </a:cubicBezTo>
                <a:cubicBezTo>
                  <a:pt x="730" y="731"/>
                  <a:pt x="724" y="732"/>
                  <a:pt x="724" y="732"/>
                </a:cubicBezTo>
                <a:cubicBezTo>
                  <a:pt x="722" y="725"/>
                  <a:pt x="722" y="725"/>
                  <a:pt x="722" y="725"/>
                </a:cubicBezTo>
                <a:cubicBezTo>
                  <a:pt x="729" y="721"/>
                  <a:pt x="729" y="721"/>
                  <a:pt x="729" y="721"/>
                </a:cubicBezTo>
                <a:cubicBezTo>
                  <a:pt x="733" y="714"/>
                  <a:pt x="733" y="714"/>
                  <a:pt x="733" y="714"/>
                </a:cubicBezTo>
                <a:cubicBezTo>
                  <a:pt x="733" y="714"/>
                  <a:pt x="742" y="709"/>
                  <a:pt x="742" y="707"/>
                </a:cubicBezTo>
                <a:cubicBezTo>
                  <a:pt x="742" y="704"/>
                  <a:pt x="738" y="705"/>
                  <a:pt x="737" y="702"/>
                </a:cubicBezTo>
                <a:cubicBezTo>
                  <a:pt x="736" y="701"/>
                  <a:pt x="743" y="699"/>
                  <a:pt x="743" y="697"/>
                </a:cubicBezTo>
                <a:cubicBezTo>
                  <a:pt x="743" y="696"/>
                  <a:pt x="740" y="691"/>
                  <a:pt x="741" y="690"/>
                </a:cubicBezTo>
                <a:cubicBezTo>
                  <a:pt x="742" y="688"/>
                  <a:pt x="746" y="686"/>
                  <a:pt x="746" y="686"/>
                </a:cubicBezTo>
                <a:cubicBezTo>
                  <a:pt x="741" y="682"/>
                  <a:pt x="741" y="682"/>
                  <a:pt x="741" y="682"/>
                </a:cubicBezTo>
                <a:cubicBezTo>
                  <a:pt x="749" y="682"/>
                  <a:pt x="749" y="682"/>
                  <a:pt x="749" y="682"/>
                </a:cubicBezTo>
                <a:cubicBezTo>
                  <a:pt x="749" y="682"/>
                  <a:pt x="756" y="678"/>
                  <a:pt x="758" y="678"/>
                </a:cubicBezTo>
                <a:cubicBezTo>
                  <a:pt x="760" y="679"/>
                  <a:pt x="756" y="686"/>
                  <a:pt x="759" y="686"/>
                </a:cubicBezTo>
                <a:cubicBezTo>
                  <a:pt x="763" y="688"/>
                  <a:pt x="764" y="679"/>
                  <a:pt x="764" y="679"/>
                </a:cubicBezTo>
                <a:cubicBezTo>
                  <a:pt x="764" y="679"/>
                  <a:pt x="767" y="680"/>
                  <a:pt x="769" y="678"/>
                </a:cubicBezTo>
                <a:cubicBezTo>
                  <a:pt x="772" y="677"/>
                  <a:pt x="766" y="673"/>
                  <a:pt x="767" y="670"/>
                </a:cubicBezTo>
                <a:cubicBezTo>
                  <a:pt x="769" y="667"/>
                  <a:pt x="775" y="667"/>
                  <a:pt x="775" y="667"/>
                </a:cubicBezTo>
                <a:cubicBezTo>
                  <a:pt x="773" y="662"/>
                  <a:pt x="773" y="662"/>
                  <a:pt x="773" y="662"/>
                </a:cubicBezTo>
                <a:cubicBezTo>
                  <a:pt x="776" y="661"/>
                  <a:pt x="776" y="661"/>
                  <a:pt x="776" y="661"/>
                </a:cubicBezTo>
                <a:cubicBezTo>
                  <a:pt x="776" y="661"/>
                  <a:pt x="787" y="668"/>
                  <a:pt x="791" y="667"/>
                </a:cubicBezTo>
                <a:cubicBezTo>
                  <a:pt x="795" y="667"/>
                  <a:pt x="792" y="663"/>
                  <a:pt x="792" y="663"/>
                </a:cubicBezTo>
                <a:cubicBezTo>
                  <a:pt x="798" y="663"/>
                  <a:pt x="798" y="663"/>
                  <a:pt x="798" y="663"/>
                </a:cubicBezTo>
                <a:cubicBezTo>
                  <a:pt x="798" y="663"/>
                  <a:pt x="806" y="655"/>
                  <a:pt x="812" y="654"/>
                </a:cubicBezTo>
                <a:cubicBezTo>
                  <a:pt x="818" y="653"/>
                  <a:pt x="816" y="659"/>
                  <a:pt x="820" y="660"/>
                </a:cubicBezTo>
                <a:cubicBezTo>
                  <a:pt x="822" y="661"/>
                  <a:pt x="823" y="660"/>
                  <a:pt x="825" y="657"/>
                </a:cubicBezTo>
                <a:cubicBezTo>
                  <a:pt x="827" y="655"/>
                  <a:pt x="830" y="655"/>
                  <a:pt x="834" y="658"/>
                </a:cubicBezTo>
                <a:cubicBezTo>
                  <a:pt x="838" y="661"/>
                  <a:pt x="842" y="661"/>
                  <a:pt x="845" y="661"/>
                </a:cubicBezTo>
                <a:cubicBezTo>
                  <a:pt x="849" y="661"/>
                  <a:pt x="850" y="661"/>
                  <a:pt x="850" y="664"/>
                </a:cubicBezTo>
                <a:cubicBezTo>
                  <a:pt x="850" y="666"/>
                  <a:pt x="852" y="670"/>
                  <a:pt x="855" y="672"/>
                </a:cubicBezTo>
                <a:cubicBezTo>
                  <a:pt x="858" y="674"/>
                  <a:pt x="859" y="669"/>
                  <a:pt x="860" y="666"/>
                </a:cubicBezTo>
                <a:cubicBezTo>
                  <a:pt x="861" y="664"/>
                  <a:pt x="855" y="664"/>
                  <a:pt x="854" y="661"/>
                </a:cubicBezTo>
                <a:cubicBezTo>
                  <a:pt x="853" y="657"/>
                  <a:pt x="849" y="658"/>
                  <a:pt x="846" y="658"/>
                </a:cubicBezTo>
                <a:cubicBezTo>
                  <a:pt x="845" y="657"/>
                  <a:pt x="845" y="655"/>
                  <a:pt x="846" y="652"/>
                </a:cubicBezTo>
                <a:cubicBezTo>
                  <a:pt x="848" y="649"/>
                  <a:pt x="856" y="652"/>
                  <a:pt x="856" y="652"/>
                </a:cubicBezTo>
                <a:cubicBezTo>
                  <a:pt x="856" y="652"/>
                  <a:pt x="858" y="651"/>
                  <a:pt x="861" y="651"/>
                </a:cubicBezTo>
                <a:cubicBezTo>
                  <a:pt x="863" y="652"/>
                  <a:pt x="863" y="653"/>
                  <a:pt x="863" y="653"/>
                </a:cubicBezTo>
                <a:cubicBezTo>
                  <a:pt x="884" y="652"/>
                  <a:pt x="884" y="652"/>
                  <a:pt x="884" y="652"/>
                </a:cubicBezTo>
                <a:cubicBezTo>
                  <a:pt x="884" y="652"/>
                  <a:pt x="887" y="643"/>
                  <a:pt x="888" y="640"/>
                </a:cubicBezTo>
                <a:cubicBezTo>
                  <a:pt x="889" y="635"/>
                  <a:pt x="886" y="631"/>
                  <a:pt x="886" y="631"/>
                </a:cubicBezTo>
                <a:cubicBezTo>
                  <a:pt x="889" y="630"/>
                  <a:pt x="889" y="630"/>
                  <a:pt x="889" y="630"/>
                </a:cubicBezTo>
                <a:cubicBezTo>
                  <a:pt x="888" y="620"/>
                  <a:pt x="888" y="620"/>
                  <a:pt x="888" y="620"/>
                </a:cubicBezTo>
                <a:cubicBezTo>
                  <a:pt x="888" y="620"/>
                  <a:pt x="893" y="623"/>
                  <a:pt x="896" y="623"/>
                </a:cubicBezTo>
                <a:cubicBezTo>
                  <a:pt x="898" y="622"/>
                  <a:pt x="895" y="617"/>
                  <a:pt x="895" y="617"/>
                </a:cubicBezTo>
                <a:cubicBezTo>
                  <a:pt x="903" y="611"/>
                  <a:pt x="903" y="611"/>
                  <a:pt x="903" y="611"/>
                </a:cubicBezTo>
                <a:cubicBezTo>
                  <a:pt x="903" y="611"/>
                  <a:pt x="912" y="614"/>
                  <a:pt x="916" y="612"/>
                </a:cubicBezTo>
                <a:cubicBezTo>
                  <a:pt x="918" y="611"/>
                  <a:pt x="915" y="608"/>
                  <a:pt x="916" y="606"/>
                </a:cubicBezTo>
                <a:cubicBezTo>
                  <a:pt x="916" y="606"/>
                  <a:pt x="921" y="606"/>
                  <a:pt x="921" y="606"/>
                </a:cubicBezTo>
                <a:cubicBezTo>
                  <a:pt x="915" y="600"/>
                  <a:pt x="915" y="600"/>
                  <a:pt x="915" y="600"/>
                </a:cubicBezTo>
                <a:cubicBezTo>
                  <a:pt x="915" y="600"/>
                  <a:pt x="926" y="595"/>
                  <a:pt x="928" y="594"/>
                </a:cubicBezTo>
                <a:cubicBezTo>
                  <a:pt x="930" y="592"/>
                  <a:pt x="927" y="588"/>
                  <a:pt x="927" y="588"/>
                </a:cubicBezTo>
                <a:cubicBezTo>
                  <a:pt x="927" y="588"/>
                  <a:pt x="931" y="587"/>
                  <a:pt x="934" y="586"/>
                </a:cubicBezTo>
                <a:cubicBezTo>
                  <a:pt x="938" y="586"/>
                  <a:pt x="938" y="590"/>
                  <a:pt x="944" y="593"/>
                </a:cubicBezTo>
                <a:cubicBezTo>
                  <a:pt x="949" y="596"/>
                  <a:pt x="957" y="591"/>
                  <a:pt x="963" y="588"/>
                </a:cubicBezTo>
                <a:cubicBezTo>
                  <a:pt x="963" y="534"/>
                  <a:pt x="963" y="534"/>
                  <a:pt x="963" y="534"/>
                </a:cubicBezTo>
                <a:cubicBezTo>
                  <a:pt x="957" y="535"/>
                  <a:pt x="957" y="535"/>
                  <a:pt x="957" y="535"/>
                </a:cubicBezTo>
                <a:cubicBezTo>
                  <a:pt x="957" y="535"/>
                  <a:pt x="959" y="532"/>
                  <a:pt x="957" y="529"/>
                </a:cubicBezTo>
                <a:cubicBezTo>
                  <a:pt x="955" y="527"/>
                  <a:pt x="945" y="534"/>
                  <a:pt x="945" y="534"/>
                </a:cubicBezTo>
                <a:cubicBezTo>
                  <a:pt x="943" y="530"/>
                  <a:pt x="943" y="530"/>
                  <a:pt x="943" y="530"/>
                </a:cubicBezTo>
                <a:cubicBezTo>
                  <a:pt x="948" y="515"/>
                  <a:pt x="948" y="515"/>
                  <a:pt x="948" y="515"/>
                </a:cubicBezTo>
                <a:cubicBezTo>
                  <a:pt x="952" y="514"/>
                  <a:pt x="952" y="514"/>
                  <a:pt x="952" y="514"/>
                </a:cubicBezTo>
                <a:cubicBezTo>
                  <a:pt x="953" y="499"/>
                  <a:pt x="953" y="499"/>
                  <a:pt x="953" y="499"/>
                </a:cubicBezTo>
                <a:cubicBezTo>
                  <a:pt x="947" y="497"/>
                  <a:pt x="947" y="497"/>
                  <a:pt x="947" y="497"/>
                </a:cubicBezTo>
                <a:cubicBezTo>
                  <a:pt x="943" y="498"/>
                  <a:pt x="943" y="498"/>
                  <a:pt x="943" y="498"/>
                </a:cubicBezTo>
                <a:cubicBezTo>
                  <a:pt x="934" y="495"/>
                  <a:pt x="934" y="495"/>
                  <a:pt x="934" y="495"/>
                </a:cubicBezTo>
                <a:cubicBezTo>
                  <a:pt x="934" y="495"/>
                  <a:pt x="936" y="483"/>
                  <a:pt x="936" y="482"/>
                </a:cubicBezTo>
                <a:cubicBezTo>
                  <a:pt x="936" y="481"/>
                  <a:pt x="932" y="480"/>
                  <a:pt x="932" y="480"/>
                </a:cubicBezTo>
                <a:cubicBezTo>
                  <a:pt x="939" y="475"/>
                  <a:pt x="939" y="475"/>
                  <a:pt x="939" y="475"/>
                </a:cubicBezTo>
                <a:cubicBezTo>
                  <a:pt x="943" y="471"/>
                  <a:pt x="943" y="471"/>
                  <a:pt x="943" y="471"/>
                </a:cubicBezTo>
                <a:cubicBezTo>
                  <a:pt x="949" y="471"/>
                  <a:pt x="949" y="471"/>
                  <a:pt x="949" y="471"/>
                </a:cubicBezTo>
                <a:cubicBezTo>
                  <a:pt x="949" y="471"/>
                  <a:pt x="953" y="465"/>
                  <a:pt x="955" y="463"/>
                </a:cubicBezTo>
                <a:cubicBezTo>
                  <a:pt x="958" y="462"/>
                  <a:pt x="957" y="460"/>
                  <a:pt x="953" y="457"/>
                </a:cubicBezTo>
                <a:cubicBezTo>
                  <a:pt x="951" y="455"/>
                  <a:pt x="949" y="459"/>
                  <a:pt x="946" y="460"/>
                </a:cubicBezTo>
                <a:cubicBezTo>
                  <a:pt x="944" y="461"/>
                  <a:pt x="940" y="461"/>
                  <a:pt x="940" y="461"/>
                </a:cubicBezTo>
                <a:cubicBezTo>
                  <a:pt x="941" y="463"/>
                  <a:pt x="941" y="463"/>
                  <a:pt x="941" y="463"/>
                </a:cubicBezTo>
                <a:cubicBezTo>
                  <a:pt x="930" y="467"/>
                  <a:pt x="930" y="467"/>
                  <a:pt x="930" y="467"/>
                </a:cubicBezTo>
                <a:cubicBezTo>
                  <a:pt x="927" y="458"/>
                  <a:pt x="927" y="458"/>
                  <a:pt x="927" y="458"/>
                </a:cubicBezTo>
                <a:cubicBezTo>
                  <a:pt x="927" y="458"/>
                  <a:pt x="934" y="455"/>
                  <a:pt x="931" y="453"/>
                </a:cubicBezTo>
                <a:cubicBezTo>
                  <a:pt x="927" y="450"/>
                  <a:pt x="923" y="458"/>
                  <a:pt x="923" y="458"/>
                </a:cubicBezTo>
                <a:cubicBezTo>
                  <a:pt x="919" y="457"/>
                  <a:pt x="919" y="457"/>
                  <a:pt x="919" y="457"/>
                </a:cubicBezTo>
                <a:cubicBezTo>
                  <a:pt x="913" y="460"/>
                  <a:pt x="913" y="460"/>
                  <a:pt x="913" y="460"/>
                </a:cubicBezTo>
                <a:cubicBezTo>
                  <a:pt x="915" y="456"/>
                  <a:pt x="915" y="456"/>
                  <a:pt x="915" y="456"/>
                </a:cubicBezTo>
                <a:cubicBezTo>
                  <a:pt x="914" y="448"/>
                  <a:pt x="914" y="448"/>
                  <a:pt x="914" y="448"/>
                </a:cubicBezTo>
                <a:cubicBezTo>
                  <a:pt x="906" y="449"/>
                  <a:pt x="906" y="449"/>
                  <a:pt x="906" y="449"/>
                </a:cubicBezTo>
                <a:cubicBezTo>
                  <a:pt x="912" y="443"/>
                  <a:pt x="912" y="443"/>
                  <a:pt x="912" y="443"/>
                </a:cubicBezTo>
                <a:cubicBezTo>
                  <a:pt x="909" y="442"/>
                  <a:pt x="909" y="442"/>
                  <a:pt x="909" y="442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8" y="436"/>
                  <a:pt x="918" y="436"/>
                  <a:pt x="918" y="436"/>
                </a:cubicBezTo>
                <a:cubicBezTo>
                  <a:pt x="920" y="432"/>
                  <a:pt x="920" y="432"/>
                  <a:pt x="920" y="432"/>
                </a:cubicBezTo>
                <a:cubicBezTo>
                  <a:pt x="926" y="434"/>
                  <a:pt x="926" y="434"/>
                  <a:pt x="926" y="434"/>
                </a:cubicBezTo>
                <a:cubicBezTo>
                  <a:pt x="927" y="429"/>
                  <a:pt x="927" y="429"/>
                  <a:pt x="927" y="429"/>
                </a:cubicBezTo>
                <a:cubicBezTo>
                  <a:pt x="932" y="421"/>
                  <a:pt x="932" y="421"/>
                  <a:pt x="932" y="421"/>
                </a:cubicBezTo>
                <a:cubicBezTo>
                  <a:pt x="932" y="421"/>
                  <a:pt x="934" y="427"/>
                  <a:pt x="939" y="425"/>
                </a:cubicBezTo>
                <a:cubicBezTo>
                  <a:pt x="942" y="424"/>
                  <a:pt x="935" y="416"/>
                  <a:pt x="935" y="416"/>
                </a:cubicBezTo>
                <a:cubicBezTo>
                  <a:pt x="945" y="407"/>
                  <a:pt x="945" y="407"/>
                  <a:pt x="945" y="407"/>
                </a:cubicBezTo>
                <a:cubicBezTo>
                  <a:pt x="943" y="402"/>
                  <a:pt x="943" y="402"/>
                  <a:pt x="943" y="402"/>
                </a:cubicBezTo>
                <a:cubicBezTo>
                  <a:pt x="948" y="400"/>
                  <a:pt x="948" y="400"/>
                  <a:pt x="948" y="400"/>
                </a:cubicBezTo>
                <a:cubicBezTo>
                  <a:pt x="952" y="392"/>
                  <a:pt x="952" y="392"/>
                  <a:pt x="952" y="392"/>
                </a:cubicBezTo>
                <a:cubicBezTo>
                  <a:pt x="952" y="392"/>
                  <a:pt x="956" y="392"/>
                  <a:pt x="957" y="390"/>
                </a:cubicBezTo>
                <a:cubicBezTo>
                  <a:pt x="958" y="388"/>
                  <a:pt x="955" y="386"/>
                  <a:pt x="955" y="386"/>
                </a:cubicBezTo>
                <a:cubicBezTo>
                  <a:pt x="963" y="373"/>
                  <a:pt x="963" y="373"/>
                  <a:pt x="963" y="373"/>
                </a:cubicBezTo>
                <a:lnTo>
                  <a:pt x="963" y="0"/>
                </a:lnTo>
                <a:close/>
                <a:moveTo>
                  <a:pt x="186" y="522"/>
                </a:moveTo>
                <a:cubicBezTo>
                  <a:pt x="185" y="528"/>
                  <a:pt x="181" y="527"/>
                  <a:pt x="181" y="527"/>
                </a:cubicBezTo>
                <a:cubicBezTo>
                  <a:pt x="181" y="527"/>
                  <a:pt x="188" y="539"/>
                  <a:pt x="184" y="541"/>
                </a:cubicBezTo>
                <a:cubicBezTo>
                  <a:pt x="180" y="543"/>
                  <a:pt x="174" y="541"/>
                  <a:pt x="174" y="541"/>
                </a:cubicBezTo>
                <a:cubicBezTo>
                  <a:pt x="167" y="542"/>
                  <a:pt x="167" y="542"/>
                  <a:pt x="167" y="542"/>
                </a:cubicBezTo>
                <a:cubicBezTo>
                  <a:pt x="163" y="548"/>
                  <a:pt x="163" y="548"/>
                  <a:pt x="163" y="548"/>
                </a:cubicBezTo>
                <a:cubicBezTo>
                  <a:pt x="163" y="548"/>
                  <a:pt x="170" y="557"/>
                  <a:pt x="164" y="557"/>
                </a:cubicBezTo>
                <a:cubicBezTo>
                  <a:pt x="159" y="558"/>
                  <a:pt x="152" y="557"/>
                  <a:pt x="152" y="557"/>
                </a:cubicBezTo>
                <a:cubicBezTo>
                  <a:pt x="152" y="549"/>
                  <a:pt x="152" y="549"/>
                  <a:pt x="152" y="549"/>
                </a:cubicBezTo>
                <a:cubicBezTo>
                  <a:pt x="147" y="547"/>
                  <a:pt x="147" y="547"/>
                  <a:pt x="147" y="547"/>
                </a:cubicBezTo>
                <a:cubicBezTo>
                  <a:pt x="147" y="547"/>
                  <a:pt x="149" y="543"/>
                  <a:pt x="145" y="539"/>
                </a:cubicBezTo>
                <a:cubicBezTo>
                  <a:pt x="141" y="536"/>
                  <a:pt x="135" y="532"/>
                  <a:pt x="135" y="532"/>
                </a:cubicBezTo>
                <a:cubicBezTo>
                  <a:pt x="135" y="532"/>
                  <a:pt x="135" y="528"/>
                  <a:pt x="133" y="524"/>
                </a:cubicBezTo>
                <a:cubicBezTo>
                  <a:pt x="130" y="520"/>
                  <a:pt x="113" y="516"/>
                  <a:pt x="113" y="513"/>
                </a:cubicBezTo>
                <a:cubicBezTo>
                  <a:pt x="114" y="509"/>
                  <a:pt x="121" y="506"/>
                  <a:pt x="121" y="506"/>
                </a:cubicBezTo>
                <a:cubicBezTo>
                  <a:pt x="119" y="500"/>
                  <a:pt x="119" y="500"/>
                  <a:pt x="119" y="500"/>
                </a:cubicBezTo>
                <a:cubicBezTo>
                  <a:pt x="119" y="500"/>
                  <a:pt x="126" y="497"/>
                  <a:pt x="126" y="494"/>
                </a:cubicBezTo>
                <a:cubicBezTo>
                  <a:pt x="126" y="490"/>
                  <a:pt x="127" y="485"/>
                  <a:pt x="127" y="485"/>
                </a:cubicBezTo>
                <a:cubicBezTo>
                  <a:pt x="130" y="486"/>
                  <a:pt x="134" y="486"/>
                  <a:pt x="134" y="486"/>
                </a:cubicBezTo>
                <a:cubicBezTo>
                  <a:pt x="137" y="489"/>
                  <a:pt x="137" y="489"/>
                  <a:pt x="137" y="489"/>
                </a:cubicBezTo>
                <a:cubicBezTo>
                  <a:pt x="137" y="487"/>
                  <a:pt x="137" y="487"/>
                  <a:pt x="137" y="487"/>
                </a:cubicBezTo>
                <a:cubicBezTo>
                  <a:pt x="143" y="487"/>
                  <a:pt x="143" y="487"/>
                  <a:pt x="143" y="487"/>
                </a:cubicBezTo>
                <a:cubicBezTo>
                  <a:pt x="147" y="494"/>
                  <a:pt x="147" y="494"/>
                  <a:pt x="147" y="494"/>
                </a:cubicBezTo>
                <a:cubicBezTo>
                  <a:pt x="149" y="492"/>
                  <a:pt x="149" y="492"/>
                  <a:pt x="149" y="492"/>
                </a:cubicBezTo>
                <a:cubicBezTo>
                  <a:pt x="153" y="496"/>
                  <a:pt x="153" y="496"/>
                  <a:pt x="153" y="496"/>
                </a:cubicBezTo>
                <a:cubicBezTo>
                  <a:pt x="146" y="496"/>
                  <a:pt x="146" y="496"/>
                  <a:pt x="146" y="496"/>
                </a:cubicBezTo>
                <a:cubicBezTo>
                  <a:pt x="146" y="496"/>
                  <a:pt x="145" y="498"/>
                  <a:pt x="147" y="499"/>
                </a:cubicBezTo>
                <a:cubicBezTo>
                  <a:pt x="149" y="500"/>
                  <a:pt x="150" y="498"/>
                  <a:pt x="150" y="498"/>
                </a:cubicBezTo>
                <a:cubicBezTo>
                  <a:pt x="150" y="498"/>
                  <a:pt x="164" y="496"/>
                  <a:pt x="169" y="500"/>
                </a:cubicBezTo>
                <a:cubicBezTo>
                  <a:pt x="173" y="504"/>
                  <a:pt x="174" y="507"/>
                  <a:pt x="174" y="507"/>
                </a:cubicBezTo>
                <a:cubicBezTo>
                  <a:pt x="180" y="510"/>
                  <a:pt x="180" y="510"/>
                  <a:pt x="180" y="510"/>
                </a:cubicBezTo>
                <a:cubicBezTo>
                  <a:pt x="182" y="517"/>
                  <a:pt x="182" y="517"/>
                  <a:pt x="182" y="517"/>
                </a:cubicBezTo>
                <a:cubicBezTo>
                  <a:pt x="182" y="517"/>
                  <a:pt x="187" y="518"/>
                  <a:pt x="186" y="522"/>
                </a:cubicBezTo>
                <a:close/>
                <a:moveTo>
                  <a:pt x="246" y="478"/>
                </a:moveTo>
                <a:cubicBezTo>
                  <a:pt x="245" y="481"/>
                  <a:pt x="245" y="486"/>
                  <a:pt x="245" y="486"/>
                </a:cubicBezTo>
                <a:cubicBezTo>
                  <a:pt x="236" y="487"/>
                  <a:pt x="236" y="487"/>
                  <a:pt x="236" y="487"/>
                </a:cubicBezTo>
                <a:cubicBezTo>
                  <a:pt x="236" y="487"/>
                  <a:pt x="240" y="481"/>
                  <a:pt x="234" y="475"/>
                </a:cubicBezTo>
                <a:cubicBezTo>
                  <a:pt x="228" y="469"/>
                  <a:pt x="220" y="468"/>
                  <a:pt x="220" y="468"/>
                </a:cubicBezTo>
                <a:cubicBezTo>
                  <a:pt x="209" y="466"/>
                  <a:pt x="209" y="466"/>
                  <a:pt x="209" y="466"/>
                </a:cubicBezTo>
                <a:cubicBezTo>
                  <a:pt x="195" y="455"/>
                  <a:pt x="195" y="455"/>
                  <a:pt x="195" y="455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198" y="449"/>
                  <a:pt x="198" y="449"/>
                  <a:pt x="198" y="449"/>
                </a:cubicBezTo>
                <a:cubicBezTo>
                  <a:pt x="196" y="448"/>
                  <a:pt x="196" y="448"/>
                  <a:pt x="196" y="448"/>
                </a:cubicBezTo>
                <a:cubicBezTo>
                  <a:pt x="190" y="442"/>
                  <a:pt x="190" y="442"/>
                  <a:pt x="190" y="442"/>
                </a:cubicBezTo>
                <a:cubicBezTo>
                  <a:pt x="185" y="436"/>
                  <a:pt x="185" y="436"/>
                  <a:pt x="185" y="436"/>
                </a:cubicBezTo>
                <a:cubicBezTo>
                  <a:pt x="186" y="436"/>
                  <a:pt x="186" y="436"/>
                  <a:pt x="186" y="436"/>
                </a:cubicBezTo>
                <a:cubicBezTo>
                  <a:pt x="192" y="440"/>
                  <a:pt x="192" y="440"/>
                  <a:pt x="192" y="440"/>
                </a:cubicBezTo>
                <a:cubicBezTo>
                  <a:pt x="194" y="444"/>
                  <a:pt x="194" y="444"/>
                  <a:pt x="194" y="444"/>
                </a:cubicBezTo>
                <a:cubicBezTo>
                  <a:pt x="204" y="449"/>
                  <a:pt x="204" y="449"/>
                  <a:pt x="204" y="449"/>
                </a:cubicBezTo>
                <a:cubicBezTo>
                  <a:pt x="204" y="447"/>
                  <a:pt x="204" y="447"/>
                  <a:pt x="204" y="447"/>
                </a:cubicBezTo>
                <a:cubicBezTo>
                  <a:pt x="200" y="442"/>
                  <a:pt x="200" y="442"/>
                  <a:pt x="200" y="442"/>
                </a:cubicBezTo>
                <a:cubicBezTo>
                  <a:pt x="203" y="442"/>
                  <a:pt x="203" y="442"/>
                  <a:pt x="203" y="442"/>
                </a:cubicBezTo>
                <a:cubicBezTo>
                  <a:pt x="193" y="434"/>
                  <a:pt x="193" y="434"/>
                  <a:pt x="193" y="434"/>
                </a:cubicBezTo>
                <a:cubicBezTo>
                  <a:pt x="202" y="438"/>
                  <a:pt x="202" y="438"/>
                  <a:pt x="202" y="438"/>
                </a:cubicBezTo>
                <a:cubicBezTo>
                  <a:pt x="193" y="428"/>
                  <a:pt x="193" y="428"/>
                  <a:pt x="193" y="428"/>
                </a:cubicBezTo>
                <a:cubicBezTo>
                  <a:pt x="193" y="428"/>
                  <a:pt x="204" y="436"/>
                  <a:pt x="205" y="438"/>
                </a:cubicBezTo>
                <a:cubicBezTo>
                  <a:pt x="206" y="440"/>
                  <a:pt x="211" y="445"/>
                  <a:pt x="212" y="445"/>
                </a:cubicBezTo>
                <a:cubicBezTo>
                  <a:pt x="213" y="445"/>
                  <a:pt x="213" y="443"/>
                  <a:pt x="213" y="443"/>
                </a:cubicBezTo>
                <a:cubicBezTo>
                  <a:pt x="213" y="443"/>
                  <a:pt x="208" y="440"/>
                  <a:pt x="209" y="439"/>
                </a:cubicBezTo>
                <a:cubicBezTo>
                  <a:pt x="209" y="437"/>
                  <a:pt x="218" y="443"/>
                  <a:pt x="218" y="436"/>
                </a:cubicBezTo>
                <a:cubicBezTo>
                  <a:pt x="219" y="430"/>
                  <a:pt x="211" y="424"/>
                  <a:pt x="211" y="424"/>
                </a:cubicBezTo>
                <a:cubicBezTo>
                  <a:pt x="207" y="424"/>
                  <a:pt x="207" y="424"/>
                  <a:pt x="207" y="424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199" y="422"/>
                  <a:pt x="199" y="422"/>
                  <a:pt x="199" y="422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06" y="432"/>
                  <a:pt x="186" y="416"/>
                  <a:pt x="187" y="415"/>
                </a:cubicBezTo>
                <a:cubicBezTo>
                  <a:pt x="189" y="413"/>
                  <a:pt x="193" y="416"/>
                  <a:pt x="193" y="416"/>
                </a:cubicBezTo>
                <a:cubicBezTo>
                  <a:pt x="193" y="416"/>
                  <a:pt x="197" y="415"/>
                  <a:pt x="199" y="416"/>
                </a:cubicBezTo>
                <a:cubicBezTo>
                  <a:pt x="201" y="416"/>
                  <a:pt x="208" y="420"/>
                  <a:pt x="208" y="420"/>
                </a:cubicBezTo>
                <a:cubicBezTo>
                  <a:pt x="208" y="420"/>
                  <a:pt x="217" y="418"/>
                  <a:pt x="221" y="424"/>
                </a:cubicBezTo>
                <a:cubicBezTo>
                  <a:pt x="225" y="431"/>
                  <a:pt x="219" y="439"/>
                  <a:pt x="223" y="441"/>
                </a:cubicBezTo>
                <a:cubicBezTo>
                  <a:pt x="225" y="443"/>
                  <a:pt x="230" y="450"/>
                  <a:pt x="230" y="450"/>
                </a:cubicBezTo>
                <a:cubicBezTo>
                  <a:pt x="235" y="450"/>
                  <a:pt x="235" y="450"/>
                  <a:pt x="235" y="450"/>
                </a:cubicBezTo>
                <a:cubicBezTo>
                  <a:pt x="235" y="455"/>
                  <a:pt x="235" y="455"/>
                  <a:pt x="235" y="455"/>
                </a:cubicBezTo>
                <a:cubicBezTo>
                  <a:pt x="235" y="455"/>
                  <a:pt x="248" y="458"/>
                  <a:pt x="249" y="465"/>
                </a:cubicBezTo>
                <a:cubicBezTo>
                  <a:pt x="250" y="471"/>
                  <a:pt x="248" y="475"/>
                  <a:pt x="246" y="4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3" name="Freeform 170"/>
          <p:cNvSpPr>
            <a:spLocks noEditPoints="1"/>
          </p:cNvSpPr>
          <p:nvPr/>
        </p:nvSpPr>
        <p:spPr bwMode="auto">
          <a:xfrm>
            <a:off x="4218844" y="3524252"/>
            <a:ext cx="331177" cy="347296"/>
          </a:xfrm>
          <a:custGeom>
            <a:avLst/>
            <a:gdLst>
              <a:gd name="T0" fmla="*/ 1124107 w 168"/>
              <a:gd name="T1" fmla="*/ 31094 h 177"/>
              <a:gd name="T2" fmla="*/ 956955 w 168"/>
              <a:gd name="T3" fmla="*/ 61441 h 177"/>
              <a:gd name="T4" fmla="*/ 703324 w 168"/>
              <a:gd name="T5" fmla="*/ 220832 h 177"/>
              <a:gd name="T6" fmla="*/ 768212 w 168"/>
              <a:gd name="T7" fmla="*/ 282465 h 177"/>
              <a:gd name="T8" fmla="*/ 758527 w 168"/>
              <a:gd name="T9" fmla="*/ 352145 h 177"/>
              <a:gd name="T10" fmla="*/ 738661 w 168"/>
              <a:gd name="T11" fmla="*/ 361529 h 177"/>
              <a:gd name="T12" fmla="*/ 610087 w 168"/>
              <a:gd name="T13" fmla="*/ 462446 h 177"/>
              <a:gd name="T14" fmla="*/ 724656 w 168"/>
              <a:gd name="T15" fmla="*/ 459151 h 177"/>
              <a:gd name="T16" fmla="*/ 799651 w 168"/>
              <a:gd name="T17" fmla="*/ 459151 h 177"/>
              <a:gd name="T18" fmla="*/ 554543 w 168"/>
              <a:gd name="T19" fmla="*/ 449866 h 177"/>
              <a:gd name="T20" fmla="*/ 600065 w 168"/>
              <a:gd name="T21" fmla="*/ 408094 h 177"/>
              <a:gd name="T22" fmla="*/ 611765 w 168"/>
              <a:gd name="T23" fmla="*/ 279649 h 177"/>
              <a:gd name="T24" fmla="*/ 489147 w 168"/>
              <a:gd name="T25" fmla="*/ 204879 h 177"/>
              <a:gd name="T26" fmla="*/ 341927 w 168"/>
              <a:gd name="T27" fmla="*/ 640967 h 177"/>
              <a:gd name="T28" fmla="*/ 236775 w 168"/>
              <a:gd name="T29" fmla="*/ 600215 h 177"/>
              <a:gd name="T30" fmla="*/ 446066 w 168"/>
              <a:gd name="T31" fmla="*/ 689535 h 177"/>
              <a:gd name="T32" fmla="*/ 350382 w 168"/>
              <a:gd name="T33" fmla="*/ 716013 h 177"/>
              <a:gd name="T34" fmla="*/ 294925 w 168"/>
              <a:gd name="T35" fmla="*/ 755130 h 177"/>
              <a:gd name="T36" fmla="*/ 234576 w 168"/>
              <a:gd name="T37" fmla="*/ 755130 h 177"/>
              <a:gd name="T38" fmla="*/ 294925 w 168"/>
              <a:gd name="T39" fmla="*/ 803678 h 177"/>
              <a:gd name="T40" fmla="*/ 140455 w 168"/>
              <a:gd name="T41" fmla="*/ 771249 h 177"/>
              <a:gd name="T42" fmla="*/ 70726 w 168"/>
              <a:gd name="T43" fmla="*/ 787651 h 177"/>
              <a:gd name="T44" fmla="*/ 188945 w 168"/>
              <a:gd name="T45" fmla="*/ 806554 h 177"/>
              <a:gd name="T46" fmla="*/ 236775 w 168"/>
              <a:gd name="T47" fmla="*/ 858244 h 177"/>
              <a:gd name="T48" fmla="*/ 172177 w 168"/>
              <a:gd name="T49" fmla="*/ 845370 h 177"/>
              <a:gd name="T50" fmla="*/ 15196 w 168"/>
              <a:gd name="T51" fmla="*/ 823200 h 177"/>
              <a:gd name="T52" fmla="*/ 49764 w 168"/>
              <a:gd name="T53" fmla="*/ 881806 h 177"/>
              <a:gd name="T54" fmla="*/ 162972 w 168"/>
              <a:gd name="T55" fmla="*/ 907956 h 177"/>
              <a:gd name="T56" fmla="*/ 337127 w 168"/>
              <a:gd name="T57" fmla="*/ 858244 h 177"/>
              <a:gd name="T58" fmla="*/ 396744 w 168"/>
              <a:gd name="T59" fmla="*/ 829108 h 177"/>
              <a:gd name="T60" fmla="*/ 489147 w 168"/>
              <a:gd name="T61" fmla="*/ 850023 h 177"/>
              <a:gd name="T62" fmla="*/ 554543 w 168"/>
              <a:gd name="T63" fmla="*/ 880148 h 177"/>
              <a:gd name="T64" fmla="*/ 677633 w 168"/>
              <a:gd name="T65" fmla="*/ 921847 h 177"/>
              <a:gd name="T66" fmla="*/ 724656 w 168"/>
              <a:gd name="T67" fmla="*/ 1011106 h 177"/>
              <a:gd name="T68" fmla="*/ 678582 w 168"/>
              <a:gd name="T69" fmla="*/ 1079962 h 177"/>
              <a:gd name="T70" fmla="*/ 807230 w 168"/>
              <a:gd name="T71" fmla="*/ 1110162 h 177"/>
              <a:gd name="T72" fmla="*/ 775413 w 168"/>
              <a:gd name="T73" fmla="*/ 1025211 h 177"/>
              <a:gd name="T74" fmla="*/ 864889 w 168"/>
              <a:gd name="T75" fmla="*/ 950468 h 177"/>
              <a:gd name="T76" fmla="*/ 868614 w 168"/>
              <a:gd name="T77" fmla="*/ 787651 h 177"/>
              <a:gd name="T78" fmla="*/ 878519 w 168"/>
              <a:gd name="T79" fmla="*/ 671334 h 177"/>
              <a:gd name="T80" fmla="*/ 956955 w 168"/>
              <a:gd name="T81" fmla="*/ 658564 h 177"/>
              <a:gd name="T82" fmla="*/ 1099676 w 168"/>
              <a:gd name="T83" fmla="*/ 561611 h 177"/>
              <a:gd name="T84" fmla="*/ 1075721 w 168"/>
              <a:gd name="T85" fmla="*/ 367323 h 177"/>
              <a:gd name="T86" fmla="*/ 1211075 w 168"/>
              <a:gd name="T87" fmla="*/ 186727 h 177"/>
              <a:gd name="T88" fmla="*/ 554543 w 168"/>
              <a:gd name="T89" fmla="*/ 110155 h 177"/>
              <a:gd name="T90" fmla="*/ 506525 w 168"/>
              <a:gd name="T91" fmla="*/ 186727 h 177"/>
              <a:gd name="T92" fmla="*/ 193617 w 168"/>
              <a:gd name="T93" fmla="*/ 731662 h 177"/>
              <a:gd name="T94" fmla="*/ 231619 w 168"/>
              <a:gd name="T95" fmla="*/ 711536 h 177"/>
              <a:gd name="T96" fmla="*/ 162972 w 168"/>
              <a:gd name="T97" fmla="*/ 698420 h 177"/>
              <a:gd name="T98" fmla="*/ 174375 w 168"/>
              <a:gd name="T99" fmla="*/ 739214 h 177"/>
              <a:gd name="T100" fmla="*/ 129624 w 168"/>
              <a:gd name="T101" fmla="*/ 751988 h 177"/>
              <a:gd name="T102" fmla="*/ 234576 w 168"/>
              <a:gd name="T103" fmla="*/ 671334 h 177"/>
              <a:gd name="T104" fmla="*/ 331589 w 168"/>
              <a:gd name="T105" fmla="*/ 711536 h 177"/>
              <a:gd name="T106" fmla="*/ 193617 w 168"/>
              <a:gd name="T107" fmla="*/ 670481 h 177"/>
              <a:gd name="T108" fmla="*/ 600065 w 168"/>
              <a:gd name="T109" fmla="*/ 82268 h 177"/>
              <a:gd name="T110" fmla="*/ 724656 w 168"/>
              <a:gd name="T111" fmla="*/ 41634 h 177"/>
              <a:gd name="T112" fmla="*/ 717974 w 168"/>
              <a:gd name="T113" fmla="*/ 17343 h 177"/>
              <a:gd name="T114" fmla="*/ 658019 w 168"/>
              <a:gd name="T115" fmla="*/ 55747 h 177"/>
              <a:gd name="T116" fmla="*/ 799651 w 168"/>
              <a:gd name="T117" fmla="*/ 17343 h 177"/>
              <a:gd name="T118" fmla="*/ 990609 w 168"/>
              <a:gd name="T119" fmla="*/ 0 h 177"/>
              <a:gd name="T120" fmla="*/ 993684 w 168"/>
              <a:gd name="T121" fmla="*/ 12952 h 17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8"/>
              <a:gd name="T184" fmla="*/ 0 h 177"/>
              <a:gd name="T185" fmla="*/ 168 w 168"/>
              <a:gd name="T186" fmla="*/ 177 h 17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8" h="177">
                <a:moveTo>
                  <a:pt x="168" y="18"/>
                </a:moveTo>
                <a:cubicBezTo>
                  <a:pt x="164" y="17"/>
                  <a:pt x="160" y="15"/>
                  <a:pt x="159" y="14"/>
                </a:cubicBezTo>
                <a:cubicBezTo>
                  <a:pt x="155" y="12"/>
                  <a:pt x="155" y="7"/>
                  <a:pt x="154" y="5"/>
                </a:cubicBezTo>
                <a:cubicBezTo>
                  <a:pt x="153" y="3"/>
                  <a:pt x="149" y="7"/>
                  <a:pt x="149" y="7"/>
                </a:cubicBezTo>
                <a:cubicBezTo>
                  <a:pt x="130" y="8"/>
                  <a:pt x="130" y="8"/>
                  <a:pt x="130" y="8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28" y="10"/>
                  <a:pt x="127" y="8"/>
                </a:cubicBezTo>
                <a:cubicBezTo>
                  <a:pt x="125" y="6"/>
                  <a:pt x="108" y="11"/>
                  <a:pt x="102" y="14"/>
                </a:cubicBezTo>
                <a:cubicBezTo>
                  <a:pt x="96" y="16"/>
                  <a:pt x="95" y="29"/>
                  <a:pt x="96" y="34"/>
                </a:cubicBezTo>
                <a:cubicBezTo>
                  <a:pt x="96" y="40"/>
                  <a:pt x="95" y="39"/>
                  <a:pt x="95" y="39"/>
                </a:cubicBezTo>
                <a:cubicBezTo>
                  <a:pt x="95" y="39"/>
                  <a:pt x="96" y="40"/>
                  <a:pt x="99" y="41"/>
                </a:cubicBezTo>
                <a:cubicBezTo>
                  <a:pt x="102" y="43"/>
                  <a:pt x="105" y="45"/>
                  <a:pt x="105" y="45"/>
                </a:cubicBezTo>
                <a:cubicBezTo>
                  <a:pt x="105" y="45"/>
                  <a:pt x="101" y="47"/>
                  <a:pt x="101" y="48"/>
                </a:cubicBezTo>
                <a:cubicBezTo>
                  <a:pt x="101" y="50"/>
                  <a:pt x="104" y="50"/>
                  <a:pt x="104" y="50"/>
                </a:cubicBezTo>
                <a:cubicBezTo>
                  <a:pt x="104" y="50"/>
                  <a:pt x="101" y="54"/>
                  <a:pt x="104" y="55"/>
                </a:cubicBezTo>
                <a:cubicBezTo>
                  <a:pt x="109" y="56"/>
                  <a:pt x="113" y="57"/>
                  <a:pt x="113" y="57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2" y="59"/>
                  <a:pt x="105" y="57"/>
                  <a:pt x="101" y="57"/>
                </a:cubicBezTo>
                <a:cubicBezTo>
                  <a:pt x="98" y="57"/>
                  <a:pt x="94" y="62"/>
                  <a:pt x="90" y="64"/>
                </a:cubicBezTo>
                <a:cubicBezTo>
                  <a:pt x="87" y="66"/>
                  <a:pt x="79" y="70"/>
                  <a:pt x="79" y="70"/>
                </a:cubicBezTo>
                <a:cubicBezTo>
                  <a:pt x="79" y="70"/>
                  <a:pt x="81" y="73"/>
                  <a:pt x="83" y="7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94" y="77"/>
                  <a:pt x="96" y="76"/>
                </a:cubicBezTo>
                <a:cubicBezTo>
                  <a:pt x="99" y="74"/>
                  <a:pt x="99" y="72"/>
                  <a:pt x="99" y="72"/>
                </a:cubicBezTo>
                <a:cubicBezTo>
                  <a:pt x="99" y="72"/>
                  <a:pt x="106" y="69"/>
                  <a:pt x="108" y="66"/>
                </a:cubicBezTo>
                <a:cubicBezTo>
                  <a:pt x="109" y="65"/>
                  <a:pt x="111" y="65"/>
                  <a:pt x="112" y="65"/>
                </a:cubicBezTo>
                <a:cubicBezTo>
                  <a:pt x="113" y="66"/>
                  <a:pt x="109" y="72"/>
                  <a:pt x="109" y="72"/>
                </a:cubicBezTo>
                <a:cubicBezTo>
                  <a:pt x="96" y="78"/>
                  <a:pt x="96" y="78"/>
                  <a:pt x="96" y="78"/>
                </a:cubicBezTo>
                <a:cubicBezTo>
                  <a:pt x="86" y="77"/>
                  <a:pt x="86" y="77"/>
                  <a:pt x="86" y="77"/>
                </a:cubicBezTo>
                <a:cubicBezTo>
                  <a:pt x="76" y="71"/>
                  <a:pt x="76" y="71"/>
                  <a:pt x="76" y="71"/>
                </a:cubicBezTo>
                <a:cubicBezTo>
                  <a:pt x="73" y="69"/>
                  <a:pt x="73" y="69"/>
                  <a:pt x="73" y="69"/>
                </a:cubicBezTo>
                <a:cubicBezTo>
                  <a:pt x="80" y="68"/>
                  <a:pt x="80" y="68"/>
                  <a:pt x="80" y="68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79" y="55"/>
                  <a:pt x="79" y="53"/>
                </a:cubicBezTo>
                <a:cubicBezTo>
                  <a:pt x="78" y="50"/>
                  <a:pt x="85" y="54"/>
                  <a:pt x="88" y="50"/>
                </a:cubicBezTo>
                <a:cubicBezTo>
                  <a:pt x="90" y="48"/>
                  <a:pt x="87" y="45"/>
                  <a:pt x="84" y="44"/>
                </a:cubicBezTo>
                <a:cubicBezTo>
                  <a:pt x="80" y="43"/>
                  <a:pt x="82" y="33"/>
                  <a:pt x="78" y="33"/>
                </a:cubicBezTo>
                <a:cubicBezTo>
                  <a:pt x="74" y="32"/>
                  <a:pt x="77" y="35"/>
                  <a:pt x="73" y="34"/>
                </a:cubicBezTo>
                <a:cubicBezTo>
                  <a:pt x="71" y="33"/>
                  <a:pt x="69" y="30"/>
                  <a:pt x="67" y="32"/>
                </a:cubicBezTo>
                <a:cubicBezTo>
                  <a:pt x="65" y="33"/>
                  <a:pt x="60" y="63"/>
                  <a:pt x="56" y="70"/>
                </a:cubicBezTo>
                <a:cubicBezTo>
                  <a:pt x="53" y="76"/>
                  <a:pt x="37" y="91"/>
                  <a:pt x="37" y="9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0" y="97"/>
                  <a:pt x="39" y="97"/>
                </a:cubicBezTo>
                <a:cubicBezTo>
                  <a:pt x="37" y="96"/>
                  <a:pt x="35" y="94"/>
                  <a:pt x="33" y="94"/>
                </a:cubicBezTo>
                <a:cubicBezTo>
                  <a:pt x="32" y="94"/>
                  <a:pt x="34" y="101"/>
                  <a:pt x="34" y="101"/>
                </a:cubicBezTo>
                <a:cubicBezTo>
                  <a:pt x="34" y="101"/>
                  <a:pt x="50" y="112"/>
                  <a:pt x="51" y="112"/>
                </a:cubicBezTo>
                <a:cubicBezTo>
                  <a:pt x="53" y="112"/>
                  <a:pt x="56" y="110"/>
                  <a:pt x="61" y="109"/>
                </a:cubicBezTo>
                <a:cubicBezTo>
                  <a:pt x="65" y="109"/>
                  <a:pt x="64" y="112"/>
                  <a:pt x="62" y="112"/>
                </a:cubicBezTo>
                <a:cubicBezTo>
                  <a:pt x="60" y="112"/>
                  <a:pt x="52" y="115"/>
                  <a:pt x="52" y="115"/>
                </a:cubicBezTo>
                <a:cubicBezTo>
                  <a:pt x="52" y="115"/>
                  <a:pt x="50" y="113"/>
                  <a:pt x="48" y="113"/>
                </a:cubicBezTo>
                <a:cubicBezTo>
                  <a:pt x="45" y="113"/>
                  <a:pt x="43" y="116"/>
                  <a:pt x="43" y="11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40" y="119"/>
                  <a:pt x="35" y="117"/>
                  <a:pt x="34" y="117"/>
                </a:cubicBezTo>
                <a:cubicBezTo>
                  <a:pt x="32" y="116"/>
                  <a:pt x="29" y="119"/>
                  <a:pt x="29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5" y="126"/>
                  <a:pt x="31" y="122"/>
                  <a:pt x="27" y="121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19" y="121"/>
                  <a:pt x="17" y="120"/>
                  <a:pt x="15" y="118"/>
                </a:cubicBezTo>
                <a:cubicBezTo>
                  <a:pt x="14" y="117"/>
                  <a:pt x="7" y="119"/>
                  <a:pt x="7" y="119"/>
                </a:cubicBezTo>
                <a:cubicBezTo>
                  <a:pt x="7" y="119"/>
                  <a:pt x="7" y="122"/>
                  <a:pt x="10" y="124"/>
                </a:cubicBezTo>
                <a:cubicBezTo>
                  <a:pt x="13" y="126"/>
                  <a:pt x="17" y="125"/>
                  <a:pt x="17" y="125"/>
                </a:cubicBezTo>
                <a:cubicBezTo>
                  <a:pt x="17" y="125"/>
                  <a:pt x="17" y="128"/>
                  <a:pt x="19" y="129"/>
                </a:cubicBezTo>
                <a:cubicBezTo>
                  <a:pt x="22" y="131"/>
                  <a:pt x="26" y="127"/>
                  <a:pt x="26" y="127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9" y="127"/>
                  <a:pt x="35" y="131"/>
                  <a:pt x="38" y="132"/>
                </a:cubicBezTo>
                <a:cubicBezTo>
                  <a:pt x="41" y="132"/>
                  <a:pt x="33" y="135"/>
                  <a:pt x="33" y="135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1"/>
                  <a:pt x="28" y="131"/>
                </a:cubicBezTo>
                <a:cubicBezTo>
                  <a:pt x="26" y="129"/>
                  <a:pt x="23" y="133"/>
                  <a:pt x="23" y="133"/>
                </a:cubicBezTo>
                <a:cubicBezTo>
                  <a:pt x="23" y="133"/>
                  <a:pt x="19" y="133"/>
                  <a:pt x="16" y="132"/>
                </a:cubicBezTo>
                <a:cubicBezTo>
                  <a:pt x="14" y="132"/>
                  <a:pt x="11" y="127"/>
                  <a:pt x="8" y="127"/>
                </a:cubicBezTo>
                <a:cubicBezTo>
                  <a:pt x="7" y="127"/>
                  <a:pt x="2" y="129"/>
                  <a:pt x="2" y="129"/>
                </a:cubicBezTo>
                <a:cubicBezTo>
                  <a:pt x="2" y="129"/>
                  <a:pt x="1" y="133"/>
                  <a:pt x="0" y="134"/>
                </a:cubicBezTo>
                <a:cubicBezTo>
                  <a:pt x="0" y="135"/>
                  <a:pt x="1" y="138"/>
                  <a:pt x="1" y="138"/>
                </a:cubicBezTo>
                <a:cubicBezTo>
                  <a:pt x="7" y="139"/>
                  <a:pt x="7" y="139"/>
                  <a:pt x="7" y="139"/>
                </a:cubicBezTo>
                <a:cubicBezTo>
                  <a:pt x="8" y="135"/>
                  <a:pt x="8" y="135"/>
                  <a:pt x="8" y="135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8" y="138"/>
                  <a:pt x="15" y="143"/>
                  <a:pt x="22" y="143"/>
                </a:cubicBezTo>
                <a:cubicBezTo>
                  <a:pt x="29" y="144"/>
                  <a:pt x="39" y="134"/>
                  <a:pt x="39" y="134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6" y="135"/>
                  <a:pt x="44" y="129"/>
                  <a:pt x="48" y="128"/>
                </a:cubicBezTo>
                <a:cubicBezTo>
                  <a:pt x="51" y="126"/>
                  <a:pt x="51" y="131"/>
                  <a:pt x="51" y="131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4" y="131"/>
                  <a:pt x="59" y="127"/>
                  <a:pt x="63" y="127"/>
                </a:cubicBezTo>
                <a:cubicBezTo>
                  <a:pt x="66" y="127"/>
                  <a:pt x="62" y="134"/>
                  <a:pt x="62" y="134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7" y="134"/>
                  <a:pt x="69" y="128"/>
                  <a:pt x="72" y="129"/>
                </a:cubicBezTo>
                <a:cubicBezTo>
                  <a:pt x="74" y="131"/>
                  <a:pt x="71" y="136"/>
                  <a:pt x="71" y="136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6" y="138"/>
                  <a:pt x="77" y="143"/>
                  <a:pt x="80" y="143"/>
                </a:cubicBezTo>
                <a:cubicBezTo>
                  <a:pt x="83" y="144"/>
                  <a:pt x="86" y="141"/>
                  <a:pt x="89" y="142"/>
                </a:cubicBezTo>
                <a:cubicBezTo>
                  <a:pt x="93" y="142"/>
                  <a:pt x="92" y="145"/>
                  <a:pt x="92" y="145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6" y="150"/>
                  <a:pt x="99" y="150"/>
                  <a:pt x="102" y="153"/>
                </a:cubicBezTo>
                <a:cubicBezTo>
                  <a:pt x="104" y="155"/>
                  <a:pt x="101" y="157"/>
                  <a:pt x="99" y="159"/>
                </a:cubicBezTo>
                <a:cubicBezTo>
                  <a:pt x="98" y="160"/>
                  <a:pt x="99" y="163"/>
                  <a:pt x="99" y="163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4" y="168"/>
                  <a:pt x="93" y="170"/>
                </a:cubicBezTo>
                <a:cubicBezTo>
                  <a:pt x="90" y="173"/>
                  <a:pt x="94" y="174"/>
                  <a:pt x="94" y="174"/>
                </a:cubicBezTo>
                <a:cubicBezTo>
                  <a:pt x="94" y="174"/>
                  <a:pt x="98" y="176"/>
                  <a:pt x="102" y="176"/>
                </a:cubicBezTo>
                <a:cubicBezTo>
                  <a:pt x="105" y="177"/>
                  <a:pt x="109" y="175"/>
                  <a:pt x="110" y="175"/>
                </a:cubicBezTo>
                <a:cubicBezTo>
                  <a:pt x="110" y="174"/>
                  <a:pt x="109" y="173"/>
                  <a:pt x="109" y="173"/>
                </a:cubicBezTo>
                <a:cubicBezTo>
                  <a:pt x="111" y="171"/>
                  <a:pt x="112" y="170"/>
                  <a:pt x="114" y="170"/>
                </a:cubicBezTo>
                <a:cubicBezTo>
                  <a:pt x="113" y="166"/>
                  <a:pt x="113" y="159"/>
                  <a:pt x="106" y="161"/>
                </a:cubicBezTo>
                <a:cubicBezTo>
                  <a:pt x="105" y="159"/>
                  <a:pt x="105" y="156"/>
                  <a:pt x="108" y="155"/>
                </a:cubicBezTo>
                <a:cubicBezTo>
                  <a:pt x="109" y="156"/>
                  <a:pt x="109" y="157"/>
                  <a:pt x="110" y="158"/>
                </a:cubicBezTo>
                <a:cubicBezTo>
                  <a:pt x="111" y="153"/>
                  <a:pt x="117" y="154"/>
                  <a:pt x="118" y="149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3" y="142"/>
                  <a:pt x="121" y="141"/>
                  <a:pt x="121" y="136"/>
                </a:cubicBezTo>
                <a:cubicBezTo>
                  <a:pt x="121" y="132"/>
                  <a:pt x="121" y="127"/>
                  <a:pt x="119" y="124"/>
                </a:cubicBezTo>
                <a:cubicBezTo>
                  <a:pt x="117" y="121"/>
                  <a:pt x="115" y="117"/>
                  <a:pt x="115" y="113"/>
                </a:cubicBezTo>
                <a:cubicBezTo>
                  <a:pt x="115" y="115"/>
                  <a:pt x="112" y="105"/>
                  <a:pt x="112" y="105"/>
                </a:cubicBezTo>
                <a:cubicBezTo>
                  <a:pt x="115" y="105"/>
                  <a:pt x="117" y="104"/>
                  <a:pt x="120" y="106"/>
                </a:cubicBezTo>
                <a:cubicBezTo>
                  <a:pt x="119" y="105"/>
                  <a:pt x="119" y="103"/>
                  <a:pt x="118" y="102"/>
                </a:cubicBezTo>
                <a:cubicBezTo>
                  <a:pt x="122" y="102"/>
                  <a:pt x="128" y="104"/>
                  <a:pt x="131" y="106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5" y="105"/>
                  <a:pt x="139" y="98"/>
                  <a:pt x="144" y="102"/>
                </a:cubicBezTo>
                <a:cubicBezTo>
                  <a:pt x="146" y="103"/>
                  <a:pt x="150" y="93"/>
                  <a:pt x="142" y="93"/>
                </a:cubicBezTo>
                <a:cubicBezTo>
                  <a:pt x="144" y="90"/>
                  <a:pt x="146" y="88"/>
                  <a:pt x="150" y="88"/>
                </a:cubicBezTo>
                <a:cubicBezTo>
                  <a:pt x="150" y="88"/>
                  <a:pt x="157" y="81"/>
                  <a:pt x="159" y="80"/>
                </a:cubicBezTo>
                <a:cubicBezTo>
                  <a:pt x="154" y="77"/>
                  <a:pt x="161" y="71"/>
                  <a:pt x="155" y="65"/>
                </a:cubicBezTo>
                <a:cubicBezTo>
                  <a:pt x="152" y="72"/>
                  <a:pt x="138" y="62"/>
                  <a:pt x="147" y="58"/>
                </a:cubicBezTo>
                <a:cubicBezTo>
                  <a:pt x="142" y="49"/>
                  <a:pt x="154" y="56"/>
                  <a:pt x="157" y="55"/>
                </a:cubicBezTo>
                <a:cubicBezTo>
                  <a:pt x="162" y="53"/>
                  <a:pt x="159" y="45"/>
                  <a:pt x="162" y="41"/>
                </a:cubicBezTo>
                <a:cubicBezTo>
                  <a:pt x="164" y="38"/>
                  <a:pt x="167" y="33"/>
                  <a:pt x="166" y="29"/>
                </a:cubicBezTo>
                <a:cubicBezTo>
                  <a:pt x="166" y="26"/>
                  <a:pt x="168" y="22"/>
                  <a:pt x="168" y="18"/>
                </a:cubicBezTo>
                <a:close/>
                <a:moveTo>
                  <a:pt x="77" y="26"/>
                </a:moveTo>
                <a:cubicBezTo>
                  <a:pt x="81" y="19"/>
                  <a:pt x="77" y="18"/>
                  <a:pt x="76" y="17"/>
                </a:cubicBezTo>
                <a:cubicBezTo>
                  <a:pt x="74" y="16"/>
                  <a:pt x="72" y="18"/>
                  <a:pt x="72" y="18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9"/>
                  <a:pt x="70" y="29"/>
                  <a:pt x="70" y="29"/>
                </a:cubicBezTo>
                <a:cubicBezTo>
                  <a:pt x="70" y="29"/>
                  <a:pt x="73" y="30"/>
                  <a:pt x="77" y="26"/>
                </a:cubicBezTo>
                <a:close/>
                <a:moveTo>
                  <a:pt x="22" y="110"/>
                </a:moveTo>
                <a:cubicBezTo>
                  <a:pt x="24" y="111"/>
                  <a:pt x="27" y="115"/>
                  <a:pt x="27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31" y="112"/>
                  <a:pt x="31" y="108"/>
                  <a:pt x="27" y="108"/>
                </a:cubicBezTo>
                <a:cubicBezTo>
                  <a:pt x="22" y="107"/>
                  <a:pt x="18" y="107"/>
                  <a:pt x="18" y="108"/>
                </a:cubicBezTo>
                <a:cubicBezTo>
                  <a:pt x="18" y="110"/>
                  <a:pt x="22" y="110"/>
                  <a:pt x="22" y="110"/>
                </a:cubicBezTo>
                <a:close/>
                <a:moveTo>
                  <a:pt x="23" y="119"/>
                </a:moveTo>
                <a:cubicBezTo>
                  <a:pt x="27" y="119"/>
                  <a:pt x="27" y="119"/>
                  <a:pt x="27" y="119"/>
                </a:cubicBezTo>
                <a:cubicBezTo>
                  <a:pt x="28" y="119"/>
                  <a:pt x="24" y="116"/>
                  <a:pt x="24" y="116"/>
                </a:cubicBezTo>
                <a:cubicBezTo>
                  <a:pt x="21" y="117"/>
                  <a:pt x="21" y="117"/>
                  <a:pt x="21" y="117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9" y="115"/>
                  <a:pt x="16" y="116"/>
                  <a:pt x="18" y="118"/>
                </a:cubicBezTo>
                <a:cubicBezTo>
                  <a:pt x="21" y="120"/>
                  <a:pt x="22" y="119"/>
                  <a:pt x="23" y="119"/>
                </a:cubicBezTo>
                <a:close/>
                <a:moveTo>
                  <a:pt x="27" y="105"/>
                </a:moveTo>
                <a:cubicBezTo>
                  <a:pt x="29" y="106"/>
                  <a:pt x="32" y="106"/>
                  <a:pt x="32" y="106"/>
                </a:cubicBezTo>
                <a:cubicBezTo>
                  <a:pt x="32" y="106"/>
                  <a:pt x="32" y="108"/>
                  <a:pt x="36" y="110"/>
                </a:cubicBezTo>
                <a:cubicBezTo>
                  <a:pt x="39" y="112"/>
                  <a:pt x="40" y="113"/>
                  <a:pt x="43" y="113"/>
                </a:cubicBezTo>
                <a:cubicBezTo>
                  <a:pt x="45" y="113"/>
                  <a:pt x="45" y="112"/>
                  <a:pt x="45" y="112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3"/>
                  <a:pt x="26" y="105"/>
                  <a:pt x="27" y="105"/>
                </a:cubicBezTo>
                <a:close/>
                <a:moveTo>
                  <a:pt x="82" y="13"/>
                </a:moveTo>
                <a:cubicBezTo>
                  <a:pt x="87" y="10"/>
                  <a:pt x="86" y="7"/>
                  <a:pt x="81" y="11"/>
                </a:cubicBezTo>
                <a:cubicBezTo>
                  <a:pt x="77" y="14"/>
                  <a:pt x="82" y="13"/>
                  <a:pt x="82" y="13"/>
                </a:cubicBezTo>
                <a:close/>
                <a:moveTo>
                  <a:pt x="90" y="9"/>
                </a:moveTo>
                <a:cubicBezTo>
                  <a:pt x="93" y="7"/>
                  <a:pt x="93" y="7"/>
                  <a:pt x="9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98" y="3"/>
                  <a:pt x="98" y="3"/>
                  <a:pt x="98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93" y="3"/>
                  <a:pt x="89" y="5"/>
                  <a:pt x="88" y="7"/>
                </a:cubicBezTo>
                <a:cubicBezTo>
                  <a:pt x="87" y="9"/>
                  <a:pt x="90" y="9"/>
                  <a:pt x="90" y="9"/>
                </a:cubicBezTo>
                <a:close/>
                <a:moveTo>
                  <a:pt x="115" y="5"/>
                </a:moveTo>
                <a:cubicBezTo>
                  <a:pt x="118" y="5"/>
                  <a:pt x="126" y="2"/>
                  <a:pt x="118" y="2"/>
                </a:cubicBezTo>
                <a:cubicBezTo>
                  <a:pt x="112" y="2"/>
                  <a:pt x="109" y="3"/>
                  <a:pt x="109" y="3"/>
                </a:cubicBezTo>
                <a:cubicBezTo>
                  <a:pt x="109" y="6"/>
                  <a:pt x="112" y="5"/>
                  <a:pt x="115" y="5"/>
                </a:cubicBezTo>
                <a:close/>
                <a:moveTo>
                  <a:pt x="136" y="2"/>
                </a:moveTo>
                <a:cubicBezTo>
                  <a:pt x="135" y="0"/>
                  <a:pt x="135" y="0"/>
                  <a:pt x="135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29" y="5"/>
                  <a:pt x="129" y="5"/>
                  <a:pt x="129" y="5"/>
                </a:cubicBezTo>
                <a:lnTo>
                  <a:pt x="136" y="2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4" name="Freeform 171"/>
          <p:cNvSpPr>
            <a:spLocks/>
          </p:cNvSpPr>
          <p:nvPr/>
        </p:nvSpPr>
        <p:spPr bwMode="auto">
          <a:xfrm>
            <a:off x="4152901" y="3771903"/>
            <a:ext cx="315057" cy="260838"/>
          </a:xfrm>
          <a:custGeom>
            <a:avLst/>
            <a:gdLst>
              <a:gd name="T0" fmla="*/ 1061118 w 160"/>
              <a:gd name="T1" fmla="*/ 402629 h 133"/>
              <a:gd name="T2" fmla="*/ 1023993 w 160"/>
              <a:gd name="T3" fmla="*/ 307529 h 133"/>
              <a:gd name="T4" fmla="*/ 904645 w 160"/>
              <a:gd name="T5" fmla="*/ 300841 h 133"/>
              <a:gd name="T6" fmla="*/ 933273 w 160"/>
              <a:gd name="T7" fmla="*/ 261879 h 133"/>
              <a:gd name="T8" fmla="*/ 944371 w 160"/>
              <a:gd name="T9" fmla="*/ 207025 h 133"/>
              <a:gd name="T10" fmla="*/ 921426 w 160"/>
              <a:gd name="T11" fmla="*/ 151600 h 133"/>
              <a:gd name="T12" fmla="*/ 867117 w 160"/>
              <a:gd name="T13" fmla="*/ 97715 h 133"/>
              <a:gd name="T14" fmla="*/ 778250 w 160"/>
              <a:gd name="T15" fmla="*/ 73012 h 133"/>
              <a:gd name="T16" fmla="*/ 748450 w 160"/>
              <a:gd name="T17" fmla="*/ 17004 h 133"/>
              <a:gd name="T18" fmla="*/ 676651 w 160"/>
              <a:gd name="T19" fmla="*/ 52351 h 133"/>
              <a:gd name="T20" fmla="*/ 624863 w 160"/>
              <a:gd name="T21" fmla="*/ 30457 h 133"/>
              <a:gd name="T22" fmla="*/ 579163 w 160"/>
              <a:gd name="T23" fmla="*/ 12705 h 133"/>
              <a:gd name="T24" fmla="*/ 540705 w 160"/>
              <a:gd name="T25" fmla="*/ 54554 h 133"/>
              <a:gd name="T26" fmla="*/ 397844 w 160"/>
              <a:gd name="T27" fmla="*/ 107658 h 133"/>
              <a:gd name="T28" fmla="*/ 296070 w 160"/>
              <a:gd name="T29" fmla="*/ 54554 h 133"/>
              <a:gd name="T30" fmla="*/ 247542 w 160"/>
              <a:gd name="T31" fmla="*/ 73012 h 133"/>
              <a:gd name="T32" fmla="*/ 252164 w 160"/>
              <a:gd name="T33" fmla="*/ 30457 h 133"/>
              <a:gd name="T34" fmla="*/ 77341 w 160"/>
              <a:gd name="T35" fmla="*/ 93770 h 133"/>
              <a:gd name="T36" fmla="*/ 1 w 160"/>
              <a:gd name="T37" fmla="*/ 154687 h 133"/>
              <a:gd name="T38" fmla="*/ 14913 w 160"/>
              <a:gd name="T39" fmla="*/ 183909 h 133"/>
              <a:gd name="T40" fmla="*/ 0 w 160"/>
              <a:gd name="T41" fmla="*/ 234243 h 133"/>
              <a:gd name="T42" fmla="*/ 57556 w 160"/>
              <a:gd name="T43" fmla="*/ 277071 h 133"/>
              <a:gd name="T44" fmla="*/ 103927 w 160"/>
              <a:gd name="T45" fmla="*/ 258079 h 133"/>
              <a:gd name="T46" fmla="*/ 180240 w 160"/>
              <a:gd name="T47" fmla="*/ 300841 h 133"/>
              <a:gd name="T48" fmla="*/ 202586 w 160"/>
              <a:gd name="T49" fmla="*/ 388091 h 133"/>
              <a:gd name="T50" fmla="*/ 289647 w 160"/>
              <a:gd name="T51" fmla="*/ 402629 h 133"/>
              <a:gd name="T52" fmla="*/ 348491 w 160"/>
              <a:gd name="T53" fmla="*/ 447774 h 133"/>
              <a:gd name="T54" fmla="*/ 409070 w 160"/>
              <a:gd name="T55" fmla="*/ 541800 h 133"/>
              <a:gd name="T56" fmla="*/ 423663 w 160"/>
              <a:gd name="T57" fmla="*/ 627778 h 133"/>
              <a:gd name="T58" fmla="*/ 516859 w 160"/>
              <a:gd name="T59" fmla="*/ 647893 h 133"/>
              <a:gd name="T60" fmla="*/ 568776 w 160"/>
              <a:gd name="T61" fmla="*/ 611865 h 133"/>
              <a:gd name="T62" fmla="*/ 611839 w 160"/>
              <a:gd name="T63" fmla="*/ 627778 h 133"/>
              <a:gd name="T64" fmla="*/ 611839 w 160"/>
              <a:gd name="T65" fmla="*/ 689298 h 133"/>
              <a:gd name="T66" fmla="*/ 673224 w 160"/>
              <a:gd name="T67" fmla="*/ 703301 h 133"/>
              <a:gd name="T68" fmla="*/ 762041 w 160"/>
              <a:gd name="T69" fmla="*/ 775661 h 133"/>
              <a:gd name="T70" fmla="*/ 909250 w 160"/>
              <a:gd name="T71" fmla="*/ 827992 h 133"/>
              <a:gd name="T72" fmla="*/ 904645 w 160"/>
              <a:gd name="T73" fmla="*/ 662918 h 133"/>
              <a:gd name="T74" fmla="*/ 976331 w 160"/>
              <a:gd name="T75" fmla="*/ 561528 h 133"/>
              <a:gd name="T76" fmla="*/ 1061118 w 160"/>
              <a:gd name="T77" fmla="*/ 535150 h 133"/>
              <a:gd name="T78" fmla="*/ 1104778 w 160"/>
              <a:gd name="T79" fmla="*/ 431745 h 13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60"/>
              <a:gd name="T121" fmla="*/ 0 h 133"/>
              <a:gd name="T122" fmla="*/ 160 w 160"/>
              <a:gd name="T123" fmla="*/ 133 h 13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60" h="133">
                <a:moveTo>
                  <a:pt x="156" y="69"/>
                </a:moveTo>
                <a:cubicBezTo>
                  <a:pt x="154" y="66"/>
                  <a:pt x="150" y="70"/>
                  <a:pt x="150" y="64"/>
                </a:cubicBezTo>
                <a:cubicBezTo>
                  <a:pt x="150" y="63"/>
                  <a:pt x="153" y="61"/>
                  <a:pt x="154" y="60"/>
                </a:cubicBezTo>
                <a:cubicBezTo>
                  <a:pt x="150" y="59"/>
                  <a:pt x="146" y="54"/>
                  <a:pt x="144" y="49"/>
                </a:cubicBezTo>
                <a:cubicBezTo>
                  <a:pt x="143" y="49"/>
                  <a:pt x="139" y="51"/>
                  <a:pt x="136" y="50"/>
                </a:cubicBezTo>
                <a:cubicBezTo>
                  <a:pt x="132" y="50"/>
                  <a:pt x="128" y="48"/>
                  <a:pt x="128" y="48"/>
                </a:cubicBezTo>
                <a:cubicBezTo>
                  <a:pt x="128" y="48"/>
                  <a:pt x="124" y="47"/>
                  <a:pt x="127" y="44"/>
                </a:cubicBezTo>
                <a:cubicBezTo>
                  <a:pt x="128" y="42"/>
                  <a:pt x="132" y="42"/>
                  <a:pt x="132" y="42"/>
                </a:cubicBezTo>
                <a:cubicBezTo>
                  <a:pt x="133" y="37"/>
                  <a:pt x="133" y="37"/>
                  <a:pt x="133" y="37"/>
                </a:cubicBezTo>
                <a:cubicBezTo>
                  <a:pt x="133" y="37"/>
                  <a:pt x="132" y="34"/>
                  <a:pt x="133" y="33"/>
                </a:cubicBezTo>
                <a:cubicBezTo>
                  <a:pt x="135" y="31"/>
                  <a:pt x="138" y="29"/>
                  <a:pt x="136" y="27"/>
                </a:cubicBezTo>
                <a:cubicBezTo>
                  <a:pt x="133" y="24"/>
                  <a:pt x="130" y="24"/>
                  <a:pt x="130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6" y="19"/>
                  <a:pt x="127" y="16"/>
                  <a:pt x="123" y="16"/>
                </a:cubicBezTo>
                <a:cubicBezTo>
                  <a:pt x="120" y="15"/>
                  <a:pt x="117" y="18"/>
                  <a:pt x="114" y="17"/>
                </a:cubicBezTo>
                <a:cubicBezTo>
                  <a:pt x="111" y="17"/>
                  <a:pt x="110" y="12"/>
                  <a:pt x="110" y="1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8" y="5"/>
                  <a:pt x="106" y="3"/>
                </a:cubicBezTo>
                <a:cubicBezTo>
                  <a:pt x="103" y="2"/>
                  <a:pt x="101" y="8"/>
                  <a:pt x="101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8"/>
                  <a:pt x="100" y="1"/>
                  <a:pt x="97" y="1"/>
                </a:cubicBezTo>
                <a:cubicBezTo>
                  <a:pt x="93" y="1"/>
                  <a:pt x="88" y="5"/>
                  <a:pt x="88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85" y="5"/>
                  <a:pt x="85" y="0"/>
                  <a:pt x="82" y="2"/>
                </a:cubicBezTo>
                <a:cubicBezTo>
                  <a:pt x="78" y="3"/>
                  <a:pt x="80" y="9"/>
                  <a:pt x="80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63" y="18"/>
                  <a:pt x="56" y="17"/>
                </a:cubicBezTo>
                <a:cubicBezTo>
                  <a:pt x="49" y="17"/>
                  <a:pt x="52" y="12"/>
                  <a:pt x="52" y="12"/>
                </a:cubicBezTo>
                <a:cubicBezTo>
                  <a:pt x="42" y="9"/>
                  <a:pt x="42" y="9"/>
                  <a:pt x="42" y="9"/>
                </a:cubicBezTo>
                <a:cubicBezTo>
                  <a:pt x="41" y="13"/>
                  <a:pt x="41" y="13"/>
                  <a:pt x="41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4" y="9"/>
                  <a:pt x="34" y="8"/>
                </a:cubicBezTo>
                <a:cubicBezTo>
                  <a:pt x="35" y="7"/>
                  <a:pt x="35" y="6"/>
                  <a:pt x="36" y="5"/>
                </a:cubicBezTo>
                <a:cubicBezTo>
                  <a:pt x="34" y="5"/>
                  <a:pt x="31" y="5"/>
                  <a:pt x="24" y="7"/>
                </a:cubicBezTo>
                <a:cubicBezTo>
                  <a:pt x="16" y="11"/>
                  <a:pt x="14" y="13"/>
                  <a:pt x="11" y="15"/>
                </a:cubicBezTo>
                <a:cubicBezTo>
                  <a:pt x="7" y="16"/>
                  <a:pt x="1" y="18"/>
                  <a:pt x="1" y="18"/>
                </a:cubicBezTo>
                <a:cubicBezTo>
                  <a:pt x="1" y="25"/>
                  <a:pt x="1" y="25"/>
                  <a:pt x="1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1" y="35"/>
                  <a:pt x="3" y="37"/>
                </a:cubicBezTo>
                <a:cubicBezTo>
                  <a:pt x="6" y="38"/>
                  <a:pt x="8" y="44"/>
                  <a:pt x="8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3" y="41"/>
                  <a:pt x="1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9"/>
                  <a:pt x="25" y="59"/>
                  <a:pt x="25" y="59"/>
                </a:cubicBezTo>
                <a:cubicBezTo>
                  <a:pt x="28" y="62"/>
                  <a:pt x="28" y="62"/>
                  <a:pt x="28" y="62"/>
                </a:cubicBezTo>
                <a:cubicBezTo>
                  <a:pt x="35" y="59"/>
                  <a:pt x="35" y="59"/>
                  <a:pt x="35" y="5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38" y="77"/>
                  <a:pt x="40" y="76"/>
                </a:cubicBezTo>
                <a:cubicBezTo>
                  <a:pt x="44" y="76"/>
                  <a:pt x="44" y="71"/>
                  <a:pt x="49" y="72"/>
                </a:cubicBezTo>
                <a:cubicBezTo>
                  <a:pt x="53" y="73"/>
                  <a:pt x="61" y="74"/>
                  <a:pt x="61" y="78"/>
                </a:cubicBezTo>
                <a:cubicBezTo>
                  <a:pt x="61" y="84"/>
                  <a:pt x="58" y="87"/>
                  <a:pt x="58" y="87"/>
                </a:cubicBezTo>
                <a:cubicBezTo>
                  <a:pt x="62" y="91"/>
                  <a:pt x="62" y="91"/>
                  <a:pt x="62" y="91"/>
                </a:cubicBezTo>
                <a:cubicBezTo>
                  <a:pt x="62" y="91"/>
                  <a:pt x="53" y="97"/>
                  <a:pt x="60" y="100"/>
                </a:cubicBezTo>
                <a:cubicBezTo>
                  <a:pt x="65" y="102"/>
                  <a:pt x="70" y="100"/>
                  <a:pt x="70" y="100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8"/>
                  <a:pt x="86" y="85"/>
                  <a:pt x="89" y="88"/>
                </a:cubicBezTo>
                <a:cubicBezTo>
                  <a:pt x="93" y="91"/>
                  <a:pt x="86" y="100"/>
                  <a:pt x="86" y="100"/>
                </a:cubicBezTo>
                <a:cubicBezTo>
                  <a:pt x="86" y="100"/>
                  <a:pt x="88" y="100"/>
                  <a:pt x="88" y="103"/>
                </a:cubicBezTo>
                <a:cubicBezTo>
                  <a:pt x="89" y="105"/>
                  <a:pt x="86" y="110"/>
                  <a:pt x="86" y="110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14" y="133"/>
                  <a:pt x="114" y="133"/>
                  <a:pt x="114" y="133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128" y="105"/>
                  <a:pt x="128" y="105"/>
                  <a:pt x="128" y="105"/>
                </a:cubicBezTo>
                <a:cubicBezTo>
                  <a:pt x="131" y="104"/>
                  <a:pt x="131" y="104"/>
                  <a:pt x="131" y="104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8" y="89"/>
                  <a:pt x="148" y="87"/>
                  <a:pt x="150" y="85"/>
                </a:cubicBezTo>
                <a:cubicBezTo>
                  <a:pt x="152" y="82"/>
                  <a:pt x="157" y="81"/>
                  <a:pt x="159" y="80"/>
                </a:cubicBezTo>
                <a:cubicBezTo>
                  <a:pt x="160" y="78"/>
                  <a:pt x="157" y="70"/>
                  <a:pt x="156" y="6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5" name="Freeform 172"/>
          <p:cNvSpPr>
            <a:spLocks/>
          </p:cNvSpPr>
          <p:nvPr/>
        </p:nvSpPr>
        <p:spPr bwMode="auto">
          <a:xfrm>
            <a:off x="4404947" y="3949212"/>
            <a:ext cx="68873" cy="98180"/>
          </a:xfrm>
          <a:custGeom>
            <a:avLst/>
            <a:gdLst>
              <a:gd name="T0" fmla="*/ 236765 w 35"/>
              <a:gd name="T1" fmla="*/ 194723 h 50"/>
              <a:gd name="T2" fmla="*/ 193370 w 35"/>
              <a:gd name="T3" fmla="*/ 136307 h 50"/>
              <a:gd name="T4" fmla="*/ 134306 w 35"/>
              <a:gd name="T5" fmla="*/ 31550 h 50"/>
              <a:gd name="T6" fmla="*/ 134306 w 35"/>
              <a:gd name="T7" fmla="*/ 13113 h 50"/>
              <a:gd name="T8" fmla="*/ 66517 w 35"/>
              <a:gd name="T9" fmla="*/ 0 h 50"/>
              <a:gd name="T10" fmla="*/ 18287 w 35"/>
              <a:gd name="T11" fmla="*/ 93433 h 50"/>
              <a:gd name="T12" fmla="*/ 0 w 35"/>
              <a:gd name="T13" fmla="*/ 96290 h 50"/>
              <a:gd name="T14" fmla="*/ 24557 w 35"/>
              <a:gd name="T15" fmla="*/ 224809 h 50"/>
              <a:gd name="T16" fmla="*/ 1 w 35"/>
              <a:gd name="T17" fmla="*/ 273523 h 50"/>
              <a:gd name="T18" fmla="*/ 0 w 35"/>
              <a:gd name="T19" fmla="*/ 273523 h 50"/>
              <a:gd name="T20" fmla="*/ 32977 w 35"/>
              <a:gd name="T21" fmla="*/ 286915 h 50"/>
              <a:gd name="T22" fmla="*/ 66517 w 35"/>
              <a:gd name="T23" fmla="*/ 319719 h 50"/>
              <a:gd name="T24" fmla="*/ 124036 w 35"/>
              <a:gd name="T25" fmla="*/ 288649 h 50"/>
              <a:gd name="T26" fmla="*/ 161073 w 35"/>
              <a:gd name="T27" fmla="*/ 303598 h 50"/>
              <a:gd name="T28" fmla="*/ 182305 w 35"/>
              <a:gd name="T29" fmla="*/ 301244 h 50"/>
              <a:gd name="T30" fmla="*/ 180354 w 35"/>
              <a:gd name="T31" fmla="*/ 283728 h 50"/>
              <a:gd name="T32" fmla="*/ 182305 w 35"/>
              <a:gd name="T33" fmla="*/ 244092 h 50"/>
              <a:gd name="T34" fmla="*/ 236765 w 35"/>
              <a:gd name="T35" fmla="*/ 194723 h 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35"/>
              <a:gd name="T55" fmla="*/ 0 h 50"/>
              <a:gd name="T56" fmla="*/ 35 w 35"/>
              <a:gd name="T57" fmla="*/ 50 h 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35" h="50">
                <a:moveTo>
                  <a:pt x="34" y="30"/>
                </a:moveTo>
                <a:cubicBezTo>
                  <a:pt x="35" y="22"/>
                  <a:pt x="29" y="26"/>
                  <a:pt x="28" y="21"/>
                </a:cubicBezTo>
                <a:cubicBezTo>
                  <a:pt x="23" y="22"/>
                  <a:pt x="19" y="12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4" y="34"/>
                  <a:pt x="4" y="34"/>
                  <a:pt x="4" y="34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4"/>
                  <a:pt x="5" y="50"/>
                  <a:pt x="10" y="49"/>
                </a:cubicBezTo>
                <a:cubicBezTo>
                  <a:pt x="17" y="49"/>
                  <a:pt x="15" y="44"/>
                  <a:pt x="18" y="45"/>
                </a:cubicBezTo>
                <a:cubicBezTo>
                  <a:pt x="21" y="45"/>
                  <a:pt x="21" y="47"/>
                  <a:pt x="23" y="47"/>
                </a:cubicBezTo>
                <a:cubicBezTo>
                  <a:pt x="24" y="47"/>
                  <a:pt x="25" y="47"/>
                  <a:pt x="27" y="46"/>
                </a:cubicBezTo>
                <a:cubicBezTo>
                  <a:pt x="26" y="46"/>
                  <a:pt x="26" y="45"/>
                  <a:pt x="26" y="43"/>
                </a:cubicBezTo>
                <a:cubicBezTo>
                  <a:pt x="26" y="41"/>
                  <a:pt x="25" y="38"/>
                  <a:pt x="27" y="37"/>
                </a:cubicBezTo>
                <a:cubicBezTo>
                  <a:pt x="28" y="36"/>
                  <a:pt x="33" y="31"/>
                  <a:pt x="34" y="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6" name="Freeform 173"/>
          <p:cNvSpPr>
            <a:spLocks/>
          </p:cNvSpPr>
          <p:nvPr/>
        </p:nvSpPr>
        <p:spPr bwMode="auto">
          <a:xfrm>
            <a:off x="4935416" y="3836378"/>
            <a:ext cx="580292" cy="328246"/>
          </a:xfrm>
          <a:custGeom>
            <a:avLst/>
            <a:gdLst>
              <a:gd name="T0" fmla="*/ 1936080 w 295"/>
              <a:gd name="T1" fmla="*/ 527882 h 167"/>
              <a:gd name="T2" fmla="*/ 1845834 w 295"/>
              <a:gd name="T3" fmla="*/ 428918 h 167"/>
              <a:gd name="T4" fmla="*/ 1728211 w 295"/>
              <a:gd name="T5" fmla="*/ 424594 h 167"/>
              <a:gd name="T6" fmla="*/ 1667277 w 295"/>
              <a:gd name="T7" fmla="*/ 391800 h 167"/>
              <a:gd name="T8" fmla="*/ 1667277 w 295"/>
              <a:gd name="T9" fmla="*/ 319774 h 167"/>
              <a:gd name="T10" fmla="*/ 1556442 w 295"/>
              <a:gd name="T11" fmla="*/ 319774 h 167"/>
              <a:gd name="T12" fmla="*/ 1400061 w 295"/>
              <a:gd name="T13" fmla="*/ 249595 h 167"/>
              <a:gd name="T14" fmla="*/ 1447596 w 295"/>
              <a:gd name="T15" fmla="*/ 308384 h 167"/>
              <a:gd name="T16" fmla="*/ 1420821 w 295"/>
              <a:gd name="T17" fmla="*/ 339281 h 167"/>
              <a:gd name="T18" fmla="*/ 1308744 w 295"/>
              <a:gd name="T19" fmla="*/ 391800 h 167"/>
              <a:gd name="T20" fmla="*/ 1198735 w 295"/>
              <a:gd name="T21" fmla="*/ 275523 h 167"/>
              <a:gd name="T22" fmla="*/ 1225944 w 295"/>
              <a:gd name="T23" fmla="*/ 171407 h 167"/>
              <a:gd name="T24" fmla="*/ 1132649 w 295"/>
              <a:gd name="T25" fmla="*/ 171407 h 167"/>
              <a:gd name="T26" fmla="*/ 979538 w 295"/>
              <a:gd name="T27" fmla="*/ 149220 h 167"/>
              <a:gd name="T28" fmla="*/ 942327 w 295"/>
              <a:gd name="T29" fmla="*/ 43435 h 167"/>
              <a:gd name="T30" fmla="*/ 826329 w 295"/>
              <a:gd name="T31" fmla="*/ 54910 h 167"/>
              <a:gd name="T32" fmla="*/ 826329 w 295"/>
              <a:gd name="T33" fmla="*/ 86271 h 167"/>
              <a:gd name="T34" fmla="*/ 757148 w 295"/>
              <a:gd name="T35" fmla="*/ 95272 h 167"/>
              <a:gd name="T36" fmla="*/ 697681 w 295"/>
              <a:gd name="T37" fmla="*/ 58260 h 167"/>
              <a:gd name="T38" fmla="*/ 610178 w 295"/>
              <a:gd name="T39" fmla="*/ 32382 h 167"/>
              <a:gd name="T40" fmla="*/ 610178 w 295"/>
              <a:gd name="T41" fmla="*/ 78145 h 167"/>
              <a:gd name="T42" fmla="*/ 437569 w 295"/>
              <a:gd name="T43" fmla="*/ 155213 h 167"/>
              <a:gd name="T44" fmla="*/ 321500 w 295"/>
              <a:gd name="T45" fmla="*/ 249595 h 167"/>
              <a:gd name="T46" fmla="*/ 204873 w 295"/>
              <a:gd name="T47" fmla="*/ 293409 h 167"/>
              <a:gd name="T48" fmla="*/ 106485 w 295"/>
              <a:gd name="T49" fmla="*/ 331198 h 167"/>
              <a:gd name="T50" fmla="*/ 13557 w 295"/>
              <a:gd name="T51" fmla="*/ 349873 h 167"/>
              <a:gd name="T52" fmla="*/ 44022 w 295"/>
              <a:gd name="T53" fmla="*/ 449054 h 167"/>
              <a:gd name="T54" fmla="*/ 132911 w 295"/>
              <a:gd name="T55" fmla="*/ 515000 h 167"/>
              <a:gd name="T56" fmla="*/ 99012 w 295"/>
              <a:gd name="T57" fmla="*/ 587901 h 167"/>
              <a:gd name="T58" fmla="*/ 160063 w 295"/>
              <a:gd name="T59" fmla="*/ 690778 h 167"/>
              <a:gd name="T60" fmla="*/ 341612 w 295"/>
              <a:gd name="T61" fmla="*/ 868991 h 167"/>
              <a:gd name="T62" fmla="*/ 476769 w 295"/>
              <a:gd name="T63" fmla="*/ 945495 h 167"/>
              <a:gd name="T64" fmla="*/ 555297 w 295"/>
              <a:gd name="T65" fmla="*/ 1024632 h 167"/>
              <a:gd name="T66" fmla="*/ 610178 w 295"/>
              <a:gd name="T67" fmla="*/ 1079679 h 167"/>
              <a:gd name="T68" fmla="*/ 623060 w 295"/>
              <a:gd name="T69" fmla="*/ 1102807 h 167"/>
              <a:gd name="T70" fmla="*/ 726287 w 295"/>
              <a:gd name="T71" fmla="*/ 1079679 h 167"/>
              <a:gd name="T72" fmla="*/ 764138 w 295"/>
              <a:gd name="T73" fmla="*/ 1083661 h 167"/>
              <a:gd name="T74" fmla="*/ 795740 w 295"/>
              <a:gd name="T75" fmla="*/ 1043261 h 167"/>
              <a:gd name="T76" fmla="*/ 877349 w 295"/>
              <a:gd name="T77" fmla="*/ 1024632 h 167"/>
              <a:gd name="T78" fmla="*/ 925255 w 295"/>
              <a:gd name="T79" fmla="*/ 908952 h 167"/>
              <a:gd name="T80" fmla="*/ 979538 w 295"/>
              <a:gd name="T81" fmla="*/ 908952 h 167"/>
              <a:gd name="T82" fmla="*/ 1102416 w 295"/>
              <a:gd name="T83" fmla="*/ 959434 h 167"/>
              <a:gd name="T84" fmla="*/ 1214270 w 295"/>
              <a:gd name="T85" fmla="*/ 1006863 h 167"/>
              <a:gd name="T86" fmla="*/ 1324211 w 295"/>
              <a:gd name="T87" fmla="*/ 962689 h 167"/>
              <a:gd name="T88" fmla="*/ 1415048 w 295"/>
              <a:gd name="T89" fmla="*/ 1006863 h 167"/>
              <a:gd name="T90" fmla="*/ 1479853 w 295"/>
              <a:gd name="T91" fmla="*/ 1022360 h 167"/>
              <a:gd name="T92" fmla="*/ 1658114 w 295"/>
              <a:gd name="T93" fmla="*/ 945495 h 167"/>
              <a:gd name="T94" fmla="*/ 1756822 w 295"/>
              <a:gd name="T95" fmla="*/ 844316 h 167"/>
              <a:gd name="T96" fmla="*/ 1821477 w 295"/>
              <a:gd name="T97" fmla="*/ 717719 h 167"/>
              <a:gd name="T98" fmla="*/ 1924823 w 295"/>
              <a:gd name="T99" fmla="*/ 612966 h 167"/>
              <a:gd name="T100" fmla="*/ 2023124 w 295"/>
              <a:gd name="T101" fmla="*/ 602324 h 16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95"/>
              <a:gd name="T154" fmla="*/ 0 h 167"/>
              <a:gd name="T155" fmla="*/ 295 w 295"/>
              <a:gd name="T156" fmla="*/ 167 h 16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95" h="167">
                <a:moveTo>
                  <a:pt x="291" y="79"/>
                </a:moveTo>
                <a:cubicBezTo>
                  <a:pt x="282" y="79"/>
                  <a:pt x="282" y="79"/>
                  <a:pt x="282" y="79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69" y="64"/>
                  <a:pt x="269" y="64"/>
                  <a:pt x="269" y="64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2" y="63"/>
                  <a:pt x="252" y="63"/>
                  <a:pt x="252" y="63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47" y="65"/>
                  <a:pt x="245" y="59"/>
                  <a:pt x="243" y="58"/>
                </a:cubicBezTo>
                <a:cubicBezTo>
                  <a:pt x="242" y="57"/>
                  <a:pt x="239" y="53"/>
                  <a:pt x="239" y="53"/>
                </a:cubicBezTo>
                <a:cubicBezTo>
                  <a:pt x="243" y="48"/>
                  <a:pt x="243" y="48"/>
                  <a:pt x="243" y="48"/>
                </a:cubicBezTo>
                <a:cubicBezTo>
                  <a:pt x="239" y="43"/>
                  <a:pt x="239" y="43"/>
                  <a:pt x="239" y="43"/>
                </a:cubicBezTo>
                <a:cubicBezTo>
                  <a:pt x="227" y="48"/>
                  <a:pt x="227" y="48"/>
                  <a:pt x="227" y="48"/>
                </a:cubicBezTo>
                <a:cubicBezTo>
                  <a:pt x="227" y="48"/>
                  <a:pt x="223" y="43"/>
                  <a:pt x="217" y="41"/>
                </a:cubicBezTo>
                <a:cubicBezTo>
                  <a:pt x="211" y="39"/>
                  <a:pt x="204" y="37"/>
                  <a:pt x="204" y="37"/>
                </a:cubicBezTo>
                <a:cubicBezTo>
                  <a:pt x="205" y="43"/>
                  <a:pt x="205" y="43"/>
                  <a:pt x="205" y="43"/>
                </a:cubicBezTo>
                <a:cubicBezTo>
                  <a:pt x="205" y="43"/>
                  <a:pt x="209" y="46"/>
                  <a:pt x="211" y="46"/>
                </a:cubicBezTo>
                <a:cubicBezTo>
                  <a:pt x="213" y="46"/>
                  <a:pt x="211" y="52"/>
                  <a:pt x="211" y="52"/>
                </a:cubicBezTo>
                <a:cubicBezTo>
                  <a:pt x="207" y="51"/>
                  <a:pt x="207" y="51"/>
                  <a:pt x="207" y="51"/>
                </a:cubicBezTo>
                <a:cubicBezTo>
                  <a:pt x="207" y="51"/>
                  <a:pt x="201" y="54"/>
                  <a:pt x="201" y="56"/>
                </a:cubicBezTo>
                <a:cubicBezTo>
                  <a:pt x="200" y="58"/>
                  <a:pt x="194" y="60"/>
                  <a:pt x="191" y="58"/>
                </a:cubicBezTo>
                <a:cubicBezTo>
                  <a:pt x="188" y="56"/>
                  <a:pt x="189" y="48"/>
                  <a:pt x="187" y="45"/>
                </a:cubicBezTo>
                <a:cubicBezTo>
                  <a:pt x="186" y="42"/>
                  <a:pt x="177" y="43"/>
                  <a:pt x="175" y="41"/>
                </a:cubicBezTo>
                <a:cubicBezTo>
                  <a:pt x="173" y="38"/>
                  <a:pt x="186" y="30"/>
                  <a:pt x="186" y="30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7" y="7"/>
                  <a:pt x="137" y="7"/>
                  <a:pt x="137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1" y="8"/>
                  <a:pt x="121" y="8"/>
                  <a:pt x="121" y="8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3"/>
                  <a:pt x="112" y="16"/>
                  <a:pt x="110" y="14"/>
                </a:cubicBezTo>
                <a:cubicBezTo>
                  <a:pt x="107" y="12"/>
                  <a:pt x="101" y="14"/>
                  <a:pt x="106" y="8"/>
                </a:cubicBezTo>
                <a:cubicBezTo>
                  <a:pt x="105" y="9"/>
                  <a:pt x="102" y="9"/>
                  <a:pt x="101" y="9"/>
                </a:cubicBezTo>
                <a:cubicBezTo>
                  <a:pt x="107" y="1"/>
                  <a:pt x="94" y="2"/>
                  <a:pt x="91" y="0"/>
                </a:cubicBezTo>
                <a:cubicBezTo>
                  <a:pt x="90" y="1"/>
                  <a:pt x="89" y="4"/>
                  <a:pt x="89" y="5"/>
                </a:cubicBezTo>
                <a:cubicBezTo>
                  <a:pt x="90" y="5"/>
                  <a:pt x="95" y="7"/>
                  <a:pt x="95" y="8"/>
                </a:cubicBezTo>
                <a:cubicBezTo>
                  <a:pt x="95" y="12"/>
                  <a:pt x="92" y="10"/>
                  <a:pt x="89" y="12"/>
                </a:cubicBezTo>
                <a:cubicBezTo>
                  <a:pt x="84" y="14"/>
                  <a:pt x="80" y="18"/>
                  <a:pt x="77" y="18"/>
                </a:cubicBezTo>
                <a:cubicBezTo>
                  <a:pt x="74" y="18"/>
                  <a:pt x="66" y="22"/>
                  <a:pt x="64" y="23"/>
                </a:cubicBezTo>
                <a:cubicBezTo>
                  <a:pt x="60" y="25"/>
                  <a:pt x="58" y="35"/>
                  <a:pt x="53" y="30"/>
                </a:cubicBezTo>
                <a:cubicBezTo>
                  <a:pt x="53" y="30"/>
                  <a:pt x="50" y="32"/>
                  <a:pt x="47" y="37"/>
                </a:cubicBezTo>
                <a:cubicBezTo>
                  <a:pt x="45" y="39"/>
                  <a:pt x="43" y="40"/>
                  <a:pt x="41" y="39"/>
                </a:cubicBezTo>
                <a:cubicBezTo>
                  <a:pt x="40" y="48"/>
                  <a:pt x="33" y="42"/>
                  <a:pt x="30" y="44"/>
                </a:cubicBezTo>
                <a:cubicBezTo>
                  <a:pt x="29" y="44"/>
                  <a:pt x="25" y="46"/>
                  <a:pt x="25" y="46"/>
                </a:cubicBezTo>
                <a:cubicBezTo>
                  <a:pt x="19" y="43"/>
                  <a:pt x="18" y="48"/>
                  <a:pt x="16" y="49"/>
                </a:cubicBezTo>
                <a:cubicBezTo>
                  <a:pt x="14" y="52"/>
                  <a:pt x="11" y="61"/>
                  <a:pt x="10" y="62"/>
                </a:cubicBezTo>
                <a:cubicBezTo>
                  <a:pt x="9" y="62"/>
                  <a:pt x="3" y="54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3"/>
                  <a:pt x="7" y="67"/>
                </a:cubicBezTo>
                <a:cubicBezTo>
                  <a:pt x="9" y="70"/>
                  <a:pt x="18" y="72"/>
                  <a:pt x="16" y="76"/>
                </a:cubicBezTo>
                <a:cubicBezTo>
                  <a:pt x="17" y="76"/>
                  <a:pt x="18" y="77"/>
                  <a:pt x="19" y="77"/>
                </a:cubicBezTo>
                <a:cubicBezTo>
                  <a:pt x="19" y="79"/>
                  <a:pt x="18" y="84"/>
                  <a:pt x="17" y="84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2"/>
                  <a:pt x="18" y="92"/>
                  <a:pt x="19" y="93"/>
                </a:cubicBezTo>
                <a:cubicBezTo>
                  <a:pt x="21" y="96"/>
                  <a:pt x="21" y="100"/>
                  <a:pt x="23" y="103"/>
                </a:cubicBezTo>
                <a:cubicBezTo>
                  <a:pt x="24" y="106"/>
                  <a:pt x="29" y="115"/>
                  <a:pt x="33" y="116"/>
                </a:cubicBezTo>
                <a:cubicBezTo>
                  <a:pt x="40" y="117"/>
                  <a:pt x="49" y="130"/>
                  <a:pt x="50" y="130"/>
                </a:cubicBezTo>
                <a:cubicBezTo>
                  <a:pt x="53" y="130"/>
                  <a:pt x="59" y="131"/>
                  <a:pt x="59" y="135"/>
                </a:cubicBezTo>
                <a:cubicBezTo>
                  <a:pt x="60" y="143"/>
                  <a:pt x="66" y="136"/>
                  <a:pt x="69" y="141"/>
                </a:cubicBezTo>
                <a:cubicBezTo>
                  <a:pt x="72" y="146"/>
                  <a:pt x="76" y="149"/>
                  <a:pt x="77" y="154"/>
                </a:cubicBezTo>
                <a:cubicBezTo>
                  <a:pt x="81" y="153"/>
                  <a:pt x="81" y="153"/>
                  <a:pt x="81" y="153"/>
                </a:cubicBezTo>
                <a:cubicBezTo>
                  <a:pt x="81" y="153"/>
                  <a:pt x="83" y="155"/>
                  <a:pt x="85" y="155"/>
                </a:cubicBezTo>
                <a:cubicBezTo>
                  <a:pt x="86" y="156"/>
                  <a:pt x="89" y="161"/>
                  <a:pt x="89" y="161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01" y="167"/>
                  <a:pt x="101" y="167"/>
                  <a:pt x="101" y="167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9" y="162"/>
                  <a:pt x="109" y="162"/>
                  <a:pt x="109" y="162"/>
                </a:cubicBezTo>
                <a:cubicBezTo>
                  <a:pt x="112" y="162"/>
                  <a:pt x="112" y="162"/>
                  <a:pt x="112" y="162"/>
                </a:cubicBezTo>
                <a:cubicBezTo>
                  <a:pt x="112" y="162"/>
                  <a:pt x="116" y="164"/>
                  <a:pt x="118" y="164"/>
                </a:cubicBezTo>
                <a:cubicBezTo>
                  <a:pt x="119" y="164"/>
                  <a:pt x="116" y="158"/>
                  <a:pt x="116" y="156"/>
                </a:cubicBezTo>
                <a:cubicBezTo>
                  <a:pt x="117" y="154"/>
                  <a:pt x="121" y="150"/>
                  <a:pt x="121" y="150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135" y="136"/>
                  <a:pt x="135" y="136"/>
                  <a:pt x="135" y="136"/>
                </a:cubicBezTo>
                <a:cubicBezTo>
                  <a:pt x="135" y="136"/>
                  <a:pt x="137" y="138"/>
                  <a:pt x="140" y="138"/>
                </a:cubicBezTo>
                <a:cubicBezTo>
                  <a:pt x="142" y="137"/>
                  <a:pt x="143" y="136"/>
                  <a:pt x="143" y="136"/>
                </a:cubicBezTo>
                <a:cubicBezTo>
                  <a:pt x="143" y="136"/>
                  <a:pt x="150" y="138"/>
                  <a:pt x="151" y="138"/>
                </a:cubicBezTo>
                <a:cubicBezTo>
                  <a:pt x="152" y="138"/>
                  <a:pt x="161" y="143"/>
                  <a:pt x="161" y="143"/>
                </a:cubicBezTo>
                <a:cubicBezTo>
                  <a:pt x="161" y="143"/>
                  <a:pt x="163" y="142"/>
                  <a:pt x="167" y="142"/>
                </a:cubicBezTo>
                <a:cubicBezTo>
                  <a:pt x="172" y="142"/>
                  <a:pt x="177" y="150"/>
                  <a:pt x="177" y="150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3" y="144"/>
                  <a:pt x="193" y="144"/>
                  <a:pt x="193" y="144"/>
                </a:cubicBezTo>
                <a:cubicBezTo>
                  <a:pt x="204" y="147"/>
                  <a:pt x="204" y="147"/>
                  <a:pt x="204" y="147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13" y="150"/>
                  <a:pt x="213" y="150"/>
                  <a:pt x="213" y="150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7" y="149"/>
                  <a:pt x="222" y="141"/>
                  <a:pt x="226" y="139"/>
                </a:cubicBezTo>
                <a:cubicBezTo>
                  <a:pt x="230" y="137"/>
                  <a:pt x="242" y="141"/>
                  <a:pt x="242" y="141"/>
                </a:cubicBezTo>
                <a:cubicBezTo>
                  <a:pt x="255" y="133"/>
                  <a:pt x="255" y="133"/>
                  <a:pt x="255" y="133"/>
                </a:cubicBezTo>
                <a:cubicBezTo>
                  <a:pt x="255" y="133"/>
                  <a:pt x="253" y="130"/>
                  <a:pt x="256" y="126"/>
                </a:cubicBezTo>
                <a:cubicBezTo>
                  <a:pt x="259" y="123"/>
                  <a:pt x="261" y="127"/>
                  <a:pt x="263" y="123"/>
                </a:cubicBezTo>
                <a:cubicBezTo>
                  <a:pt x="266" y="119"/>
                  <a:pt x="264" y="111"/>
                  <a:pt x="266" y="107"/>
                </a:cubicBezTo>
                <a:cubicBezTo>
                  <a:pt x="270" y="104"/>
                  <a:pt x="272" y="106"/>
                  <a:pt x="276" y="103"/>
                </a:cubicBezTo>
                <a:cubicBezTo>
                  <a:pt x="280" y="100"/>
                  <a:pt x="281" y="92"/>
                  <a:pt x="281" y="92"/>
                </a:cubicBezTo>
                <a:cubicBezTo>
                  <a:pt x="288" y="93"/>
                  <a:pt x="288" y="93"/>
                  <a:pt x="288" y="93"/>
                </a:cubicBezTo>
                <a:cubicBezTo>
                  <a:pt x="295" y="90"/>
                  <a:pt x="295" y="90"/>
                  <a:pt x="295" y="90"/>
                </a:cubicBezTo>
                <a:lnTo>
                  <a:pt x="291" y="79"/>
                </a:lnTo>
                <a:close/>
              </a:path>
            </a:pathLst>
          </a:custGeom>
          <a:solidFill>
            <a:srgbClr val="00B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7" name="Freeform 174"/>
          <p:cNvSpPr>
            <a:spLocks noEditPoints="1"/>
          </p:cNvSpPr>
          <p:nvPr/>
        </p:nvSpPr>
        <p:spPr bwMode="auto">
          <a:xfrm>
            <a:off x="4630617" y="2984989"/>
            <a:ext cx="527538" cy="402980"/>
          </a:xfrm>
          <a:custGeom>
            <a:avLst/>
            <a:gdLst>
              <a:gd name="T0" fmla="*/ 236650 w 268"/>
              <a:gd name="T1" fmla="*/ 304613 h 205"/>
              <a:gd name="T2" fmla="*/ 260010 w 268"/>
              <a:gd name="T3" fmla="*/ 268819 h 205"/>
              <a:gd name="T4" fmla="*/ 247573 w 268"/>
              <a:gd name="T5" fmla="*/ 286828 h 205"/>
              <a:gd name="T6" fmla="*/ 129214 w 268"/>
              <a:gd name="T7" fmla="*/ 287630 h 205"/>
              <a:gd name="T8" fmla="*/ 157347 w 268"/>
              <a:gd name="T9" fmla="*/ 286828 h 205"/>
              <a:gd name="T10" fmla="*/ 155265 w 268"/>
              <a:gd name="T11" fmla="*/ 272243 h 205"/>
              <a:gd name="T12" fmla="*/ 134605 w 268"/>
              <a:gd name="T13" fmla="*/ 276979 h 205"/>
              <a:gd name="T14" fmla="*/ 103383 w 268"/>
              <a:gd name="T15" fmla="*/ 276979 h 205"/>
              <a:gd name="T16" fmla="*/ 108606 w 268"/>
              <a:gd name="T17" fmla="*/ 272243 h 205"/>
              <a:gd name="T18" fmla="*/ 158424 w 268"/>
              <a:gd name="T19" fmla="*/ 267032 h 205"/>
              <a:gd name="T20" fmla="*/ 150009 w 268"/>
              <a:gd name="T21" fmla="*/ 212238 h 205"/>
              <a:gd name="T22" fmla="*/ 134605 w 268"/>
              <a:gd name="T23" fmla="*/ 213817 h 205"/>
              <a:gd name="T24" fmla="*/ 101430 w 268"/>
              <a:gd name="T25" fmla="*/ 232405 h 205"/>
              <a:gd name="T26" fmla="*/ 120585 w 268"/>
              <a:gd name="T27" fmla="*/ 254438 h 205"/>
              <a:gd name="T28" fmla="*/ 149334 w 268"/>
              <a:gd name="T29" fmla="*/ 175918 h 205"/>
              <a:gd name="T30" fmla="*/ 203721 w 268"/>
              <a:gd name="T31" fmla="*/ 290773 h 205"/>
              <a:gd name="T32" fmla="*/ 172903 w 268"/>
              <a:gd name="T33" fmla="*/ 289782 h 205"/>
              <a:gd name="T34" fmla="*/ 211362 w 268"/>
              <a:gd name="T35" fmla="*/ 309469 h 205"/>
              <a:gd name="T36" fmla="*/ 27571 w 268"/>
              <a:gd name="T37" fmla="*/ 102509 h 205"/>
              <a:gd name="T38" fmla="*/ 56212 w 268"/>
              <a:gd name="T39" fmla="*/ 73771 h 205"/>
              <a:gd name="T40" fmla="*/ 106302 w 268"/>
              <a:gd name="T41" fmla="*/ 67407 h 205"/>
              <a:gd name="T42" fmla="*/ 142794 w 268"/>
              <a:gd name="T43" fmla="*/ 19895 h 205"/>
              <a:gd name="T44" fmla="*/ 101430 w 268"/>
              <a:gd name="T45" fmla="*/ 43498 h 205"/>
              <a:gd name="T46" fmla="*/ 15280 w 268"/>
              <a:gd name="T47" fmla="*/ 97935 h 205"/>
              <a:gd name="T48" fmla="*/ 31710 w 268"/>
              <a:gd name="T49" fmla="*/ 103641 h 205"/>
              <a:gd name="T50" fmla="*/ 31710 w 268"/>
              <a:gd name="T51" fmla="*/ 98961 h 205"/>
              <a:gd name="T52" fmla="*/ 191813 w 268"/>
              <a:gd name="T53" fmla="*/ 189672 h 205"/>
              <a:gd name="T54" fmla="*/ 170684 w 268"/>
              <a:gd name="T55" fmla="*/ 44948 h 205"/>
              <a:gd name="T56" fmla="*/ 23606 w 268"/>
              <a:gd name="T57" fmla="*/ 252716 h 205"/>
              <a:gd name="T58" fmla="*/ 80166 w 268"/>
              <a:gd name="T59" fmla="*/ 271194 h 205"/>
              <a:gd name="T60" fmla="*/ 94000 w 268"/>
              <a:gd name="T61" fmla="*/ 246267 h 205"/>
              <a:gd name="T62" fmla="*/ 94000 w 268"/>
              <a:gd name="T63" fmla="*/ 205747 h 205"/>
              <a:gd name="T64" fmla="*/ 117136 w 268"/>
              <a:gd name="T65" fmla="*/ 185801 h 205"/>
              <a:gd name="T66" fmla="*/ 142794 w 268"/>
              <a:gd name="T67" fmla="*/ 145995 h 205"/>
              <a:gd name="T68" fmla="*/ 153449 w 268"/>
              <a:gd name="T69" fmla="*/ 153375 h 205"/>
              <a:gd name="T70" fmla="*/ 169615 w 268"/>
              <a:gd name="T71" fmla="*/ 132753 h 205"/>
              <a:gd name="T72" fmla="*/ 131151 w 268"/>
              <a:gd name="T73" fmla="*/ 121300 h 205"/>
              <a:gd name="T74" fmla="*/ 134605 w 268"/>
              <a:gd name="T75" fmla="*/ 83012 h 205"/>
              <a:gd name="T76" fmla="*/ 91007 w 268"/>
              <a:gd name="T77" fmla="*/ 73771 h 205"/>
              <a:gd name="T78" fmla="*/ 76861 w 268"/>
              <a:gd name="T79" fmla="*/ 117941 h 205"/>
              <a:gd name="T80" fmla="*/ 61889 w 268"/>
              <a:gd name="T81" fmla="*/ 117941 h 205"/>
              <a:gd name="T82" fmla="*/ 38320 w 268"/>
              <a:gd name="T83" fmla="*/ 115935 h 205"/>
              <a:gd name="T84" fmla="*/ 7807 w 268"/>
              <a:gd name="T85" fmla="*/ 108504 h 205"/>
              <a:gd name="T86" fmla="*/ 7807 w 268"/>
              <a:gd name="T87" fmla="*/ 145995 h 205"/>
              <a:gd name="T88" fmla="*/ 13082 w 268"/>
              <a:gd name="T89" fmla="*/ 165585 h 205"/>
              <a:gd name="T90" fmla="*/ 3221 w 268"/>
              <a:gd name="T91" fmla="*/ 204247 h 205"/>
              <a:gd name="T92" fmla="*/ 27571 w 268"/>
              <a:gd name="T93" fmla="*/ 227075 h 205"/>
              <a:gd name="T94" fmla="*/ 61889 w 268"/>
              <a:gd name="T95" fmla="*/ 286828 h 205"/>
              <a:gd name="T96" fmla="*/ 97635 w 268"/>
              <a:gd name="T97" fmla="*/ 290773 h 205"/>
              <a:gd name="T98" fmla="*/ 250584 w 268"/>
              <a:gd name="T99" fmla="*/ 161583 h 205"/>
              <a:gd name="T100" fmla="*/ 242210 w 268"/>
              <a:gd name="T101" fmla="*/ 205747 h 205"/>
              <a:gd name="T102" fmla="*/ 232258 w 268"/>
              <a:gd name="T103" fmla="*/ 188957 h 205"/>
              <a:gd name="T104" fmla="*/ 212808 w 268"/>
              <a:gd name="T105" fmla="*/ 193438 h 205"/>
              <a:gd name="T106" fmla="*/ 208565 w 268"/>
              <a:gd name="T107" fmla="*/ 181542 h 205"/>
              <a:gd name="T108" fmla="*/ 172903 w 268"/>
              <a:gd name="T109" fmla="*/ 202945 h 205"/>
              <a:gd name="T110" fmla="*/ 183021 w 268"/>
              <a:gd name="T111" fmla="*/ 222126 h 205"/>
              <a:gd name="T112" fmla="*/ 219100 w 268"/>
              <a:gd name="T113" fmla="*/ 257348 h 205"/>
              <a:gd name="T114" fmla="*/ 227841 w 268"/>
              <a:gd name="T115" fmla="*/ 273990 h 205"/>
              <a:gd name="T116" fmla="*/ 263936 w 268"/>
              <a:gd name="T117" fmla="*/ 244060 h 205"/>
              <a:gd name="T118" fmla="*/ 270678 w 268"/>
              <a:gd name="T119" fmla="*/ 219200 h 205"/>
              <a:gd name="T120" fmla="*/ 18923 w 268"/>
              <a:gd name="T121" fmla="*/ 234042 h 205"/>
              <a:gd name="T122" fmla="*/ 398028 w 268"/>
              <a:gd name="T123" fmla="*/ 261927 h 205"/>
              <a:gd name="T124" fmla="*/ 278996 w 268"/>
              <a:gd name="T125" fmla="*/ 206858 h 20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68"/>
              <a:gd name="T190" fmla="*/ 0 h 205"/>
              <a:gd name="T191" fmla="*/ 268 w 268"/>
              <a:gd name="T192" fmla="*/ 205 h 20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68" h="205">
                <a:moveTo>
                  <a:pt x="143" y="181"/>
                </a:moveTo>
                <a:cubicBezTo>
                  <a:pt x="142" y="179"/>
                  <a:pt x="142" y="179"/>
                  <a:pt x="142" y="179"/>
                </a:cubicBezTo>
                <a:cubicBezTo>
                  <a:pt x="142" y="179"/>
                  <a:pt x="138" y="178"/>
                  <a:pt x="137" y="179"/>
                </a:cubicBezTo>
                <a:cubicBezTo>
                  <a:pt x="137" y="179"/>
                  <a:pt x="138" y="185"/>
                  <a:pt x="140" y="187"/>
                </a:cubicBezTo>
                <a:cubicBezTo>
                  <a:pt x="142" y="190"/>
                  <a:pt x="143" y="192"/>
                  <a:pt x="143" y="192"/>
                </a:cubicBezTo>
                <a:cubicBezTo>
                  <a:pt x="143" y="205"/>
                  <a:pt x="143" y="205"/>
                  <a:pt x="143" y="205"/>
                </a:cubicBezTo>
                <a:cubicBezTo>
                  <a:pt x="147" y="205"/>
                  <a:pt x="147" y="205"/>
                  <a:pt x="147" y="205"/>
                </a:cubicBezTo>
                <a:cubicBezTo>
                  <a:pt x="148" y="197"/>
                  <a:pt x="148" y="197"/>
                  <a:pt x="148" y="197"/>
                </a:cubicBezTo>
                <a:cubicBezTo>
                  <a:pt x="154" y="186"/>
                  <a:pt x="154" y="186"/>
                  <a:pt x="154" y="186"/>
                </a:cubicBezTo>
                <a:cubicBezTo>
                  <a:pt x="147" y="180"/>
                  <a:pt x="147" y="180"/>
                  <a:pt x="147" y="180"/>
                </a:cubicBezTo>
                <a:lnTo>
                  <a:pt x="143" y="181"/>
                </a:lnTo>
                <a:close/>
                <a:moveTo>
                  <a:pt x="131" y="178"/>
                </a:moveTo>
                <a:cubicBezTo>
                  <a:pt x="131" y="176"/>
                  <a:pt x="129" y="177"/>
                  <a:pt x="129" y="178"/>
                </a:cubicBezTo>
                <a:cubicBezTo>
                  <a:pt x="130" y="180"/>
                  <a:pt x="131" y="178"/>
                  <a:pt x="131" y="178"/>
                </a:cubicBezTo>
                <a:close/>
                <a:moveTo>
                  <a:pt x="166" y="175"/>
                </a:moveTo>
                <a:cubicBezTo>
                  <a:pt x="165" y="175"/>
                  <a:pt x="162" y="175"/>
                  <a:pt x="162" y="174"/>
                </a:cubicBezTo>
                <a:cubicBezTo>
                  <a:pt x="161" y="174"/>
                  <a:pt x="157" y="173"/>
                  <a:pt x="157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158" y="175"/>
                  <a:pt x="158" y="175"/>
                  <a:pt x="158" y="175"/>
                </a:cubicBezTo>
                <a:cubicBezTo>
                  <a:pt x="158" y="175"/>
                  <a:pt x="161" y="177"/>
                  <a:pt x="158" y="177"/>
                </a:cubicBezTo>
                <a:cubicBezTo>
                  <a:pt x="157" y="178"/>
                  <a:pt x="154" y="178"/>
                  <a:pt x="154" y="178"/>
                </a:cubicBezTo>
                <a:cubicBezTo>
                  <a:pt x="152" y="179"/>
                  <a:pt x="152" y="179"/>
                  <a:pt x="152" y="179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4" y="185"/>
                  <a:pt x="155" y="185"/>
                  <a:pt x="155" y="185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57" y="181"/>
                  <a:pt x="161" y="179"/>
                  <a:pt x="162" y="179"/>
                </a:cubicBezTo>
                <a:cubicBezTo>
                  <a:pt x="163" y="179"/>
                  <a:pt x="165" y="181"/>
                  <a:pt x="168" y="180"/>
                </a:cubicBezTo>
                <a:cubicBezTo>
                  <a:pt x="170" y="179"/>
                  <a:pt x="168" y="175"/>
                  <a:pt x="166" y="175"/>
                </a:cubicBezTo>
                <a:close/>
                <a:moveTo>
                  <a:pt x="84" y="185"/>
                </a:moveTo>
                <a:cubicBezTo>
                  <a:pt x="84" y="185"/>
                  <a:pt x="84" y="183"/>
                  <a:pt x="82" y="181"/>
                </a:cubicBezTo>
                <a:cubicBezTo>
                  <a:pt x="81" y="180"/>
                  <a:pt x="79" y="179"/>
                  <a:pt x="79" y="179"/>
                </a:cubicBezTo>
                <a:cubicBezTo>
                  <a:pt x="79" y="179"/>
                  <a:pt x="80" y="185"/>
                  <a:pt x="81" y="186"/>
                </a:cubicBezTo>
                <a:cubicBezTo>
                  <a:pt x="83" y="187"/>
                  <a:pt x="84" y="189"/>
                  <a:pt x="84" y="189"/>
                </a:cubicBezTo>
                <a:cubicBezTo>
                  <a:pt x="90" y="188"/>
                  <a:pt x="90" y="188"/>
                  <a:pt x="90" y="188"/>
                </a:cubicBezTo>
                <a:cubicBezTo>
                  <a:pt x="86" y="185"/>
                  <a:pt x="86" y="185"/>
                  <a:pt x="86" y="185"/>
                </a:cubicBezTo>
                <a:lnTo>
                  <a:pt x="84" y="185"/>
                </a:lnTo>
                <a:close/>
                <a:moveTo>
                  <a:pt x="106" y="167"/>
                </a:moveTo>
                <a:cubicBezTo>
                  <a:pt x="103" y="175"/>
                  <a:pt x="103" y="175"/>
                  <a:pt x="103" y="175"/>
                </a:cubicBezTo>
                <a:cubicBezTo>
                  <a:pt x="96" y="183"/>
                  <a:pt x="96" y="183"/>
                  <a:pt x="96" y="183"/>
                </a:cubicBezTo>
                <a:cubicBezTo>
                  <a:pt x="98" y="185"/>
                  <a:pt x="98" y="185"/>
                  <a:pt x="98" y="185"/>
                </a:cubicBezTo>
                <a:cubicBezTo>
                  <a:pt x="93" y="188"/>
                  <a:pt x="93" y="188"/>
                  <a:pt x="93" y="188"/>
                </a:cubicBezTo>
                <a:cubicBezTo>
                  <a:pt x="98" y="196"/>
                  <a:pt x="98" y="196"/>
                  <a:pt x="98" y="196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7" y="174"/>
                  <a:pt x="107" y="167"/>
                  <a:pt x="107" y="167"/>
                </a:cubicBezTo>
                <a:lnTo>
                  <a:pt x="106" y="167"/>
                </a:lnTo>
                <a:close/>
                <a:moveTo>
                  <a:pt x="97" y="177"/>
                </a:moveTo>
                <a:cubicBezTo>
                  <a:pt x="94" y="177"/>
                  <a:pt x="94" y="177"/>
                  <a:pt x="94" y="177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97" y="176"/>
                  <a:pt x="96" y="175"/>
                  <a:pt x="94" y="175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1" y="181"/>
                  <a:pt x="91" y="181"/>
                  <a:pt x="91" y="181"/>
                </a:cubicBezTo>
                <a:cubicBezTo>
                  <a:pt x="91" y="181"/>
                  <a:pt x="96" y="180"/>
                  <a:pt x="97" y="180"/>
                </a:cubicBezTo>
                <a:cubicBezTo>
                  <a:pt x="98" y="179"/>
                  <a:pt x="97" y="177"/>
                  <a:pt x="97" y="177"/>
                </a:cubicBezTo>
                <a:close/>
                <a:moveTo>
                  <a:pt x="87" y="180"/>
                </a:moveTo>
                <a:cubicBezTo>
                  <a:pt x="88" y="180"/>
                  <a:pt x="88" y="179"/>
                  <a:pt x="88" y="179"/>
                </a:cubicBezTo>
                <a:cubicBezTo>
                  <a:pt x="84" y="179"/>
                  <a:pt x="84" y="179"/>
                  <a:pt x="84" y="179"/>
                </a:cubicBezTo>
                <a:lnTo>
                  <a:pt x="87" y="180"/>
                </a:lnTo>
                <a:close/>
                <a:moveTo>
                  <a:pt x="126" y="181"/>
                </a:moveTo>
                <a:cubicBezTo>
                  <a:pt x="129" y="180"/>
                  <a:pt x="129" y="179"/>
                  <a:pt x="125" y="179"/>
                </a:cubicBezTo>
                <a:cubicBezTo>
                  <a:pt x="125" y="179"/>
                  <a:pt x="123" y="179"/>
                  <a:pt x="123" y="180"/>
                </a:cubicBezTo>
                <a:cubicBezTo>
                  <a:pt x="123" y="181"/>
                  <a:pt x="124" y="182"/>
                  <a:pt x="126" y="181"/>
                </a:cubicBezTo>
                <a:close/>
                <a:moveTo>
                  <a:pt x="61" y="172"/>
                </a:moveTo>
                <a:cubicBezTo>
                  <a:pt x="60" y="172"/>
                  <a:pt x="58" y="173"/>
                  <a:pt x="58" y="175"/>
                </a:cubicBezTo>
                <a:cubicBezTo>
                  <a:pt x="58" y="176"/>
                  <a:pt x="64" y="178"/>
                  <a:pt x="65" y="179"/>
                </a:cubicBezTo>
                <a:cubicBezTo>
                  <a:pt x="67" y="180"/>
                  <a:pt x="65" y="181"/>
                  <a:pt x="65" y="18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9" y="187"/>
                  <a:pt x="69" y="187"/>
                  <a:pt x="69" y="187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73" y="186"/>
                  <a:pt x="71" y="180"/>
                  <a:pt x="68" y="176"/>
                </a:cubicBezTo>
                <a:cubicBezTo>
                  <a:pt x="68" y="176"/>
                  <a:pt x="64" y="172"/>
                  <a:pt x="61" y="172"/>
                </a:cubicBezTo>
                <a:close/>
                <a:moveTo>
                  <a:pt x="77" y="169"/>
                </a:moveTo>
                <a:cubicBezTo>
                  <a:pt x="74" y="171"/>
                  <a:pt x="74" y="171"/>
                  <a:pt x="74" y="171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72"/>
                  <a:pt x="80" y="172"/>
                  <a:pt x="80" y="172"/>
                </a:cubicBezTo>
                <a:cubicBezTo>
                  <a:pt x="80" y="172"/>
                  <a:pt x="81" y="174"/>
                  <a:pt x="86" y="175"/>
                </a:cubicBezTo>
                <a:cubicBezTo>
                  <a:pt x="91" y="176"/>
                  <a:pt x="92" y="172"/>
                  <a:pt x="92" y="172"/>
                </a:cubicBezTo>
                <a:cubicBezTo>
                  <a:pt x="92" y="172"/>
                  <a:pt x="98" y="175"/>
                  <a:pt x="99" y="173"/>
                </a:cubicBezTo>
                <a:cubicBezTo>
                  <a:pt x="101" y="170"/>
                  <a:pt x="103" y="163"/>
                  <a:pt x="103" y="163"/>
                </a:cubicBezTo>
                <a:cubicBezTo>
                  <a:pt x="103" y="163"/>
                  <a:pt x="100" y="161"/>
                  <a:pt x="101" y="159"/>
                </a:cubicBezTo>
                <a:cubicBezTo>
                  <a:pt x="101" y="158"/>
                  <a:pt x="102" y="158"/>
                  <a:pt x="102" y="158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2" y="149"/>
                  <a:pt x="92" y="149"/>
                  <a:pt x="92" y="149"/>
                </a:cubicBezTo>
                <a:cubicBezTo>
                  <a:pt x="94" y="148"/>
                  <a:pt x="97" y="148"/>
                  <a:pt x="98" y="147"/>
                </a:cubicBezTo>
                <a:cubicBezTo>
                  <a:pt x="99" y="145"/>
                  <a:pt x="100" y="145"/>
                  <a:pt x="99" y="143"/>
                </a:cubicBezTo>
                <a:cubicBezTo>
                  <a:pt x="97" y="141"/>
                  <a:pt x="94" y="137"/>
                  <a:pt x="94" y="137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4" y="138"/>
                  <a:pt x="84" y="138"/>
                  <a:pt x="84" y="138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1" y="138"/>
                  <a:pt x="81" y="138"/>
                  <a:pt x="81" y="138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4" y="147"/>
                  <a:pt x="64" y="147"/>
                  <a:pt x="64" y="147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3" y="150"/>
                  <a:pt x="63" y="150"/>
                  <a:pt x="63" y="150"/>
                </a:cubicBezTo>
                <a:cubicBezTo>
                  <a:pt x="65" y="150"/>
                  <a:pt x="65" y="150"/>
                  <a:pt x="65" y="150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5"/>
                  <a:pt x="66" y="161"/>
                  <a:pt x="68" y="162"/>
                </a:cubicBezTo>
                <a:cubicBezTo>
                  <a:pt x="70" y="163"/>
                  <a:pt x="71" y="170"/>
                  <a:pt x="71" y="170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5" y="165"/>
                  <a:pt x="75" y="165"/>
                  <a:pt x="75" y="165"/>
                </a:cubicBezTo>
                <a:lnTo>
                  <a:pt x="77" y="169"/>
                </a:lnTo>
                <a:close/>
                <a:moveTo>
                  <a:pt x="91" y="123"/>
                </a:moveTo>
                <a:cubicBezTo>
                  <a:pt x="91" y="125"/>
                  <a:pt x="92" y="127"/>
                  <a:pt x="92" y="127"/>
                </a:cubicBezTo>
                <a:cubicBezTo>
                  <a:pt x="96" y="129"/>
                  <a:pt x="96" y="129"/>
                  <a:pt x="96" y="129"/>
                </a:cubicBezTo>
                <a:cubicBezTo>
                  <a:pt x="98" y="127"/>
                  <a:pt x="99" y="126"/>
                  <a:pt x="99" y="124"/>
                </a:cubicBezTo>
                <a:cubicBezTo>
                  <a:pt x="99" y="123"/>
                  <a:pt x="97" y="118"/>
                  <a:pt x="97" y="118"/>
                </a:cubicBezTo>
                <a:cubicBezTo>
                  <a:pt x="97" y="118"/>
                  <a:pt x="96" y="119"/>
                  <a:pt x="94" y="117"/>
                </a:cubicBezTo>
                <a:cubicBezTo>
                  <a:pt x="94" y="115"/>
                  <a:pt x="93" y="113"/>
                  <a:pt x="93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3" y="119"/>
                  <a:pt x="91" y="120"/>
                  <a:pt x="91" y="123"/>
                </a:cubicBezTo>
                <a:close/>
                <a:moveTo>
                  <a:pt x="140" y="190"/>
                </a:moveTo>
                <a:cubicBezTo>
                  <a:pt x="139" y="188"/>
                  <a:pt x="135" y="182"/>
                  <a:pt x="135" y="182"/>
                </a:cubicBezTo>
                <a:cubicBezTo>
                  <a:pt x="133" y="182"/>
                  <a:pt x="133" y="182"/>
                  <a:pt x="133" y="182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27" y="188"/>
                  <a:pt x="127" y="188"/>
                  <a:pt x="127" y="188"/>
                </a:cubicBezTo>
                <a:cubicBezTo>
                  <a:pt x="127" y="186"/>
                  <a:pt x="127" y="186"/>
                  <a:pt x="127" y="186"/>
                </a:cubicBezTo>
                <a:cubicBezTo>
                  <a:pt x="125" y="185"/>
                  <a:pt x="125" y="185"/>
                  <a:pt x="125" y="185"/>
                </a:cubicBezTo>
                <a:cubicBezTo>
                  <a:pt x="125" y="185"/>
                  <a:pt x="124" y="180"/>
                  <a:pt x="118" y="180"/>
                </a:cubicBezTo>
                <a:cubicBezTo>
                  <a:pt x="112" y="179"/>
                  <a:pt x="109" y="183"/>
                  <a:pt x="109" y="183"/>
                </a:cubicBezTo>
                <a:cubicBezTo>
                  <a:pt x="114" y="188"/>
                  <a:pt x="114" y="188"/>
                  <a:pt x="114" y="188"/>
                </a:cubicBezTo>
                <a:cubicBezTo>
                  <a:pt x="110" y="190"/>
                  <a:pt x="110" y="190"/>
                  <a:pt x="110" y="190"/>
                </a:cubicBezTo>
                <a:cubicBezTo>
                  <a:pt x="108" y="189"/>
                  <a:pt x="108" y="189"/>
                  <a:pt x="108" y="189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07" y="188"/>
                  <a:pt x="107" y="188"/>
                  <a:pt x="107" y="188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21" y="196"/>
                  <a:pt x="121" y="196"/>
                  <a:pt x="121" y="196"/>
                </a:cubicBezTo>
                <a:cubicBezTo>
                  <a:pt x="121" y="196"/>
                  <a:pt x="122" y="198"/>
                  <a:pt x="123" y="200"/>
                </a:cubicBezTo>
                <a:cubicBezTo>
                  <a:pt x="123" y="202"/>
                  <a:pt x="126" y="204"/>
                  <a:pt x="126" y="204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29" y="201"/>
                  <a:pt x="129" y="201"/>
                  <a:pt x="129" y="201"/>
                </a:cubicBezTo>
                <a:cubicBezTo>
                  <a:pt x="129" y="201"/>
                  <a:pt x="130" y="200"/>
                  <a:pt x="132" y="200"/>
                </a:cubicBezTo>
                <a:cubicBezTo>
                  <a:pt x="134" y="200"/>
                  <a:pt x="140" y="198"/>
                  <a:pt x="140" y="198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1" y="192"/>
                  <a:pt x="140" y="190"/>
                </a:cubicBezTo>
                <a:close/>
                <a:moveTo>
                  <a:pt x="10" y="63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7"/>
                  <a:pt x="14" y="68"/>
                  <a:pt x="15" y="68"/>
                </a:cubicBezTo>
                <a:cubicBezTo>
                  <a:pt x="16" y="68"/>
                  <a:pt x="17" y="66"/>
                  <a:pt x="17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8" y="63"/>
                  <a:pt x="17" y="62"/>
                </a:cubicBezTo>
                <a:cubicBezTo>
                  <a:pt x="17" y="60"/>
                  <a:pt x="21" y="58"/>
                  <a:pt x="22" y="56"/>
                </a:cubicBezTo>
                <a:cubicBezTo>
                  <a:pt x="23" y="55"/>
                  <a:pt x="25" y="51"/>
                  <a:pt x="25" y="51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7"/>
                  <a:pt x="35" y="47"/>
                  <a:pt x="35" y="4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4" y="47"/>
                  <a:pt x="47" y="48"/>
                </a:cubicBezTo>
                <a:cubicBezTo>
                  <a:pt x="48" y="48"/>
                  <a:pt x="53" y="45"/>
                  <a:pt x="53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5"/>
                  <a:pt x="60" y="41"/>
                  <a:pt x="61" y="41"/>
                </a:cubicBezTo>
                <a:cubicBezTo>
                  <a:pt x="64" y="41"/>
                  <a:pt x="63" y="44"/>
                  <a:pt x="63" y="44"/>
                </a:cubicBezTo>
                <a:cubicBezTo>
                  <a:pt x="63" y="44"/>
                  <a:pt x="64" y="44"/>
                  <a:pt x="66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4" y="43"/>
                  <a:pt x="79" y="46"/>
                  <a:pt x="80" y="47"/>
                </a:cubicBezTo>
                <a:cubicBezTo>
                  <a:pt x="82" y="48"/>
                  <a:pt x="83" y="49"/>
                  <a:pt x="85" y="48"/>
                </a:cubicBezTo>
                <a:cubicBezTo>
                  <a:pt x="87" y="48"/>
                  <a:pt x="89" y="39"/>
                  <a:pt x="89" y="39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3" y="30"/>
                  <a:pt x="93" y="29"/>
                </a:cubicBezTo>
                <a:cubicBezTo>
                  <a:pt x="92" y="28"/>
                  <a:pt x="94" y="23"/>
                  <a:pt x="93" y="19"/>
                </a:cubicBezTo>
                <a:cubicBezTo>
                  <a:pt x="93" y="14"/>
                  <a:pt x="90" y="15"/>
                  <a:pt x="89" y="13"/>
                </a:cubicBezTo>
                <a:cubicBezTo>
                  <a:pt x="89" y="12"/>
                  <a:pt x="93" y="4"/>
                  <a:pt x="94" y="3"/>
                </a:cubicBezTo>
                <a:cubicBezTo>
                  <a:pt x="96" y="2"/>
                  <a:pt x="99" y="1"/>
                  <a:pt x="99" y="1"/>
                </a:cubicBezTo>
                <a:cubicBezTo>
                  <a:pt x="98" y="0"/>
                  <a:pt x="98" y="0"/>
                  <a:pt x="98" y="0"/>
                </a:cubicBezTo>
                <a:cubicBezTo>
                  <a:pt x="93" y="1"/>
                  <a:pt x="93" y="1"/>
                  <a:pt x="93" y="1"/>
                </a:cubicBezTo>
                <a:cubicBezTo>
                  <a:pt x="93" y="1"/>
                  <a:pt x="91" y="3"/>
                  <a:pt x="90" y="4"/>
                </a:cubicBezTo>
                <a:cubicBezTo>
                  <a:pt x="88" y="6"/>
                  <a:pt x="83" y="11"/>
                  <a:pt x="83" y="11"/>
                </a:cubicBezTo>
                <a:cubicBezTo>
                  <a:pt x="83" y="11"/>
                  <a:pt x="73" y="11"/>
                  <a:pt x="72" y="12"/>
                </a:cubicBezTo>
                <a:cubicBezTo>
                  <a:pt x="70" y="12"/>
                  <a:pt x="64" y="24"/>
                  <a:pt x="63" y="28"/>
                </a:cubicBezTo>
                <a:cubicBezTo>
                  <a:pt x="61" y="30"/>
                  <a:pt x="55" y="37"/>
                  <a:pt x="50" y="38"/>
                </a:cubicBezTo>
                <a:cubicBezTo>
                  <a:pt x="43" y="39"/>
                  <a:pt x="40" y="37"/>
                  <a:pt x="38" y="37"/>
                </a:cubicBezTo>
                <a:cubicBezTo>
                  <a:pt x="35" y="37"/>
                  <a:pt x="34" y="39"/>
                  <a:pt x="34" y="39"/>
                </a:cubicBezTo>
                <a:cubicBezTo>
                  <a:pt x="34" y="39"/>
                  <a:pt x="28" y="40"/>
                  <a:pt x="27" y="40"/>
                </a:cubicBezTo>
                <a:cubicBezTo>
                  <a:pt x="27" y="40"/>
                  <a:pt x="26" y="38"/>
                  <a:pt x="23" y="38"/>
                </a:cubicBezTo>
                <a:cubicBezTo>
                  <a:pt x="21" y="39"/>
                  <a:pt x="16" y="48"/>
                  <a:pt x="12" y="52"/>
                </a:cubicBezTo>
                <a:cubicBezTo>
                  <a:pt x="9" y="56"/>
                  <a:pt x="8" y="63"/>
                  <a:pt x="8" y="63"/>
                </a:cubicBezTo>
                <a:lnTo>
                  <a:pt x="10" y="63"/>
                </a:lnTo>
                <a:close/>
                <a:moveTo>
                  <a:pt x="20" y="67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7" y="70"/>
                  <a:pt x="18" y="71"/>
                </a:cubicBezTo>
                <a:cubicBezTo>
                  <a:pt x="19" y="71"/>
                  <a:pt x="22" y="71"/>
                  <a:pt x="23" y="70"/>
                </a:cubicBezTo>
                <a:cubicBezTo>
                  <a:pt x="24" y="69"/>
                  <a:pt x="21" y="69"/>
                  <a:pt x="21" y="69"/>
                </a:cubicBezTo>
                <a:lnTo>
                  <a:pt x="20" y="67"/>
                </a:lnTo>
                <a:close/>
                <a:moveTo>
                  <a:pt x="34" y="55"/>
                </a:moveTo>
                <a:cubicBezTo>
                  <a:pt x="36" y="55"/>
                  <a:pt x="35" y="51"/>
                  <a:pt x="35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1" y="53"/>
                  <a:pt x="31" y="53"/>
                  <a:pt x="31" y="53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60"/>
                  <a:pt x="24" y="60"/>
                  <a:pt x="24" y="60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4"/>
                  <a:pt x="22" y="65"/>
                  <a:pt x="22" y="66"/>
                </a:cubicBezTo>
                <a:cubicBezTo>
                  <a:pt x="23" y="66"/>
                  <a:pt x="24" y="67"/>
                  <a:pt x="24" y="67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5"/>
                  <a:pt x="33" y="61"/>
                  <a:pt x="33" y="60"/>
                </a:cubicBezTo>
                <a:cubicBezTo>
                  <a:pt x="33" y="60"/>
                  <a:pt x="31" y="56"/>
                  <a:pt x="32" y="55"/>
                </a:cubicBezTo>
                <a:cubicBezTo>
                  <a:pt x="33" y="54"/>
                  <a:pt x="33" y="56"/>
                  <a:pt x="34" y="55"/>
                </a:cubicBezTo>
                <a:close/>
                <a:moveTo>
                  <a:pt x="116" y="120"/>
                </a:moveTo>
                <a:cubicBezTo>
                  <a:pt x="117" y="122"/>
                  <a:pt x="120" y="123"/>
                  <a:pt x="120" y="123"/>
                </a:cubicBezTo>
                <a:cubicBezTo>
                  <a:pt x="120" y="123"/>
                  <a:pt x="118" y="120"/>
                  <a:pt x="117" y="119"/>
                </a:cubicBezTo>
                <a:cubicBezTo>
                  <a:pt x="116" y="118"/>
                  <a:pt x="113" y="117"/>
                  <a:pt x="113" y="117"/>
                </a:cubicBezTo>
                <a:cubicBezTo>
                  <a:pt x="113" y="117"/>
                  <a:pt x="114" y="120"/>
                  <a:pt x="116" y="120"/>
                </a:cubicBezTo>
                <a:close/>
                <a:moveTo>
                  <a:pt x="112" y="34"/>
                </a:moveTo>
                <a:cubicBezTo>
                  <a:pt x="113" y="34"/>
                  <a:pt x="112" y="33"/>
                  <a:pt x="113" y="31"/>
                </a:cubicBezTo>
                <a:cubicBezTo>
                  <a:pt x="115" y="30"/>
                  <a:pt x="117" y="30"/>
                  <a:pt x="117" y="30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9" y="27"/>
                  <a:pt x="107" y="29"/>
                </a:cubicBezTo>
                <a:cubicBezTo>
                  <a:pt x="106" y="30"/>
                  <a:pt x="105" y="32"/>
                  <a:pt x="105" y="32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08" y="33"/>
                  <a:pt x="109" y="35"/>
                  <a:pt x="112" y="34"/>
                </a:cubicBezTo>
                <a:close/>
                <a:moveTo>
                  <a:pt x="41" y="58"/>
                </a:moveTo>
                <a:cubicBezTo>
                  <a:pt x="35" y="59"/>
                  <a:pt x="35" y="59"/>
                  <a:pt x="35" y="59"/>
                </a:cubicBezTo>
                <a:cubicBezTo>
                  <a:pt x="37" y="60"/>
                  <a:pt x="37" y="60"/>
                  <a:pt x="37" y="60"/>
                </a:cubicBezTo>
                <a:lnTo>
                  <a:pt x="41" y="58"/>
                </a:lnTo>
                <a:close/>
                <a:moveTo>
                  <a:pt x="15" y="163"/>
                </a:moveTo>
                <a:cubicBezTo>
                  <a:pt x="15" y="163"/>
                  <a:pt x="12" y="164"/>
                  <a:pt x="12" y="167"/>
                </a:cubicBezTo>
                <a:cubicBezTo>
                  <a:pt x="12" y="170"/>
                  <a:pt x="15" y="172"/>
                  <a:pt x="16" y="172"/>
                </a:cubicBezTo>
                <a:cubicBezTo>
                  <a:pt x="17" y="172"/>
                  <a:pt x="16" y="167"/>
                  <a:pt x="16" y="167"/>
                </a:cubicBezTo>
                <a:cubicBezTo>
                  <a:pt x="16" y="167"/>
                  <a:pt x="18" y="163"/>
                  <a:pt x="15" y="163"/>
                </a:cubicBezTo>
                <a:close/>
                <a:moveTo>
                  <a:pt x="61" y="183"/>
                </a:moveTo>
                <a:cubicBezTo>
                  <a:pt x="59" y="178"/>
                  <a:pt x="59" y="178"/>
                  <a:pt x="59" y="178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50" y="175"/>
                  <a:pt x="52" y="173"/>
                  <a:pt x="53" y="173"/>
                </a:cubicBezTo>
                <a:cubicBezTo>
                  <a:pt x="54" y="172"/>
                  <a:pt x="53" y="170"/>
                  <a:pt x="53" y="170"/>
                </a:cubicBezTo>
                <a:cubicBezTo>
                  <a:pt x="52" y="170"/>
                  <a:pt x="52" y="170"/>
                  <a:pt x="52" y="170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6" y="165"/>
                  <a:pt x="58" y="165"/>
                  <a:pt x="59" y="164"/>
                </a:cubicBezTo>
                <a:cubicBezTo>
                  <a:pt x="60" y="163"/>
                  <a:pt x="59" y="159"/>
                  <a:pt x="59" y="159"/>
                </a:cubicBezTo>
                <a:cubicBezTo>
                  <a:pt x="57" y="160"/>
                  <a:pt x="57" y="160"/>
                  <a:pt x="57" y="160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7" y="155"/>
                  <a:pt x="57" y="154"/>
                </a:cubicBezTo>
                <a:cubicBezTo>
                  <a:pt x="57" y="151"/>
                  <a:pt x="59" y="148"/>
                  <a:pt x="59" y="148"/>
                </a:cubicBezTo>
                <a:cubicBezTo>
                  <a:pt x="58" y="145"/>
                  <a:pt x="58" y="145"/>
                  <a:pt x="58" y="145"/>
                </a:cubicBezTo>
                <a:cubicBezTo>
                  <a:pt x="58" y="145"/>
                  <a:pt x="53" y="146"/>
                  <a:pt x="53" y="145"/>
                </a:cubicBezTo>
                <a:cubicBezTo>
                  <a:pt x="54" y="144"/>
                  <a:pt x="59" y="143"/>
                  <a:pt x="59" y="143"/>
                </a:cubicBezTo>
                <a:cubicBezTo>
                  <a:pt x="67" y="137"/>
                  <a:pt x="67" y="137"/>
                  <a:pt x="67" y="137"/>
                </a:cubicBezTo>
                <a:cubicBezTo>
                  <a:pt x="63" y="137"/>
                  <a:pt x="63" y="137"/>
                  <a:pt x="63" y="137"/>
                </a:cubicBezTo>
                <a:cubicBezTo>
                  <a:pt x="63" y="137"/>
                  <a:pt x="60" y="133"/>
                  <a:pt x="59" y="133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7" y="131"/>
                  <a:pt x="59" y="131"/>
                </a:cubicBezTo>
                <a:cubicBezTo>
                  <a:pt x="60" y="131"/>
                  <a:pt x="65" y="134"/>
                  <a:pt x="68" y="133"/>
                </a:cubicBezTo>
                <a:cubicBezTo>
                  <a:pt x="71" y="132"/>
                  <a:pt x="73" y="128"/>
                  <a:pt x="73" y="128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4"/>
                  <a:pt x="67" y="122"/>
                  <a:pt x="67" y="122"/>
                </a:cubicBezTo>
                <a:cubicBezTo>
                  <a:pt x="67" y="120"/>
                  <a:pt x="70" y="122"/>
                  <a:pt x="70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9" y="123"/>
                  <a:pt x="79" y="123"/>
                  <a:pt x="79" y="123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3"/>
                  <a:pt x="81" y="119"/>
                  <a:pt x="81" y="118"/>
                </a:cubicBezTo>
                <a:cubicBezTo>
                  <a:pt x="82" y="117"/>
                  <a:pt x="83" y="116"/>
                  <a:pt x="83" y="116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09"/>
                  <a:pt x="81" y="104"/>
                  <a:pt x="81" y="103"/>
                </a:cubicBezTo>
                <a:cubicBezTo>
                  <a:pt x="81" y="102"/>
                  <a:pt x="87" y="95"/>
                  <a:pt x="89" y="95"/>
                </a:cubicBezTo>
                <a:cubicBezTo>
                  <a:pt x="90" y="95"/>
                  <a:pt x="90" y="97"/>
                  <a:pt x="90" y="97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3"/>
                  <a:pt x="90" y="102"/>
                  <a:pt x="91" y="102"/>
                </a:cubicBezTo>
                <a:cubicBezTo>
                  <a:pt x="92" y="103"/>
                  <a:pt x="91" y="104"/>
                  <a:pt x="90" y="106"/>
                </a:cubicBezTo>
                <a:cubicBezTo>
                  <a:pt x="89" y="106"/>
                  <a:pt x="92" y="107"/>
                  <a:pt x="93" y="107"/>
                </a:cubicBezTo>
                <a:cubicBezTo>
                  <a:pt x="94" y="106"/>
                  <a:pt x="93" y="102"/>
                  <a:pt x="93" y="102"/>
                </a:cubicBezTo>
                <a:cubicBezTo>
                  <a:pt x="93" y="102"/>
                  <a:pt x="94" y="99"/>
                  <a:pt x="96" y="99"/>
                </a:cubicBezTo>
                <a:cubicBezTo>
                  <a:pt x="97" y="99"/>
                  <a:pt x="98" y="101"/>
                  <a:pt x="97" y="101"/>
                </a:cubicBezTo>
                <a:cubicBezTo>
                  <a:pt x="96" y="102"/>
                  <a:pt x="96" y="103"/>
                  <a:pt x="97" y="104"/>
                </a:cubicBezTo>
                <a:cubicBezTo>
                  <a:pt x="98" y="104"/>
                  <a:pt x="100" y="103"/>
                  <a:pt x="100" y="103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3" y="97"/>
                  <a:pt x="103" y="97"/>
                  <a:pt x="103" y="97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0"/>
                  <a:pt x="103" y="78"/>
                  <a:pt x="103" y="78"/>
                </a:cubicBezTo>
                <a:cubicBezTo>
                  <a:pt x="91" y="80"/>
                  <a:pt x="91" y="80"/>
                  <a:pt x="91" y="80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6" y="75"/>
                  <a:pt x="85" y="75"/>
                </a:cubicBezTo>
                <a:cubicBezTo>
                  <a:pt x="84" y="74"/>
                  <a:pt x="82" y="76"/>
                  <a:pt x="82" y="76"/>
                </a:cubicBezTo>
                <a:cubicBezTo>
                  <a:pt x="82" y="78"/>
                  <a:pt x="82" y="78"/>
                  <a:pt x="82" y="78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2"/>
                  <a:pt x="84" y="72"/>
                  <a:pt x="84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5" y="68"/>
                  <a:pt x="85" y="68"/>
                  <a:pt x="85" y="68"/>
                </a:cubicBezTo>
                <a:cubicBezTo>
                  <a:pt x="86" y="65"/>
                  <a:pt x="86" y="65"/>
                  <a:pt x="86" y="65"/>
                </a:cubicBezTo>
                <a:cubicBezTo>
                  <a:pt x="85" y="63"/>
                  <a:pt x="85" y="63"/>
                  <a:pt x="85" y="63"/>
                </a:cubicBezTo>
                <a:cubicBezTo>
                  <a:pt x="84" y="54"/>
                  <a:pt x="84" y="54"/>
                  <a:pt x="84" y="54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0"/>
                  <a:pt x="81" y="50"/>
                  <a:pt x="81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4" y="46"/>
                  <a:pt x="64" y="46"/>
                  <a:pt x="64" y="46"/>
                </a:cubicBezTo>
                <a:cubicBezTo>
                  <a:pt x="64" y="46"/>
                  <a:pt x="60" y="48"/>
                  <a:pt x="60" y="49"/>
                </a:cubicBezTo>
                <a:cubicBezTo>
                  <a:pt x="59" y="50"/>
                  <a:pt x="57" y="52"/>
                  <a:pt x="56" y="51"/>
                </a:cubicBezTo>
                <a:cubicBezTo>
                  <a:pt x="56" y="50"/>
                  <a:pt x="58" y="49"/>
                  <a:pt x="57" y="48"/>
                </a:cubicBezTo>
                <a:cubicBezTo>
                  <a:pt x="57" y="46"/>
                  <a:pt x="49" y="48"/>
                  <a:pt x="49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4" y="62"/>
                  <a:pt x="44" y="63"/>
                </a:cubicBezTo>
                <a:cubicBezTo>
                  <a:pt x="43" y="63"/>
                  <a:pt x="45" y="64"/>
                  <a:pt x="45" y="64"/>
                </a:cubicBezTo>
                <a:cubicBezTo>
                  <a:pt x="45" y="64"/>
                  <a:pt x="45" y="65"/>
                  <a:pt x="44" y="65"/>
                </a:cubicBezTo>
                <a:cubicBezTo>
                  <a:pt x="43" y="66"/>
                  <a:pt x="44" y="68"/>
                  <a:pt x="44" y="68"/>
                </a:cubicBezTo>
                <a:cubicBezTo>
                  <a:pt x="45" y="68"/>
                  <a:pt x="48" y="69"/>
                  <a:pt x="48" y="69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6"/>
                  <a:pt x="50" y="78"/>
                  <a:pt x="48" y="78"/>
                </a:cubicBezTo>
                <a:cubicBezTo>
                  <a:pt x="45" y="79"/>
                  <a:pt x="45" y="76"/>
                  <a:pt x="45" y="76"/>
                </a:cubicBezTo>
                <a:cubicBezTo>
                  <a:pt x="47" y="72"/>
                  <a:pt x="47" y="72"/>
                  <a:pt x="47" y="72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1" y="72"/>
                  <a:pt x="40" y="72"/>
                </a:cubicBezTo>
                <a:cubicBezTo>
                  <a:pt x="40" y="76"/>
                  <a:pt x="40" y="76"/>
                  <a:pt x="40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2"/>
                  <a:pt x="40" y="62"/>
                  <a:pt x="40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3" y="62"/>
                  <a:pt x="32" y="64"/>
                  <a:pt x="32" y="66"/>
                </a:cubicBezTo>
                <a:cubicBezTo>
                  <a:pt x="31" y="67"/>
                  <a:pt x="33" y="67"/>
                  <a:pt x="33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7" y="77"/>
                  <a:pt x="27" y="79"/>
                </a:cubicBezTo>
                <a:cubicBezTo>
                  <a:pt x="27" y="82"/>
                  <a:pt x="22" y="81"/>
                  <a:pt x="22" y="81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12" y="75"/>
                  <a:pt x="9" y="74"/>
                </a:cubicBezTo>
                <a:cubicBezTo>
                  <a:pt x="6" y="72"/>
                  <a:pt x="7" y="70"/>
                  <a:pt x="7" y="68"/>
                </a:cubicBezTo>
                <a:cubicBezTo>
                  <a:pt x="7" y="67"/>
                  <a:pt x="8" y="66"/>
                  <a:pt x="8" y="66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70"/>
                  <a:pt x="5" y="70"/>
                  <a:pt x="5" y="70"/>
                </a:cubicBezTo>
                <a:cubicBezTo>
                  <a:pt x="4" y="74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9" y="92"/>
                  <a:pt x="9" y="92"/>
                  <a:pt x="9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6" y="90"/>
                  <a:pt x="6" y="90"/>
                  <a:pt x="6" y="90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96"/>
                  <a:pt x="3" y="96"/>
                  <a:pt x="3" y="96"/>
                </a:cubicBezTo>
                <a:cubicBezTo>
                  <a:pt x="5" y="95"/>
                  <a:pt x="5" y="95"/>
                  <a:pt x="5" y="95"/>
                </a:cubicBezTo>
                <a:cubicBezTo>
                  <a:pt x="7" y="99"/>
                  <a:pt x="7" y="99"/>
                  <a:pt x="7" y="99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98"/>
                  <a:pt x="4" y="98"/>
                  <a:pt x="4" y="98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09"/>
                  <a:pt x="2" y="109"/>
                  <a:pt x="2" y="109"/>
                </a:cubicBezTo>
                <a:cubicBezTo>
                  <a:pt x="4" y="104"/>
                  <a:pt x="4" y="104"/>
                  <a:pt x="4" y="104"/>
                </a:cubicBezTo>
                <a:cubicBezTo>
                  <a:pt x="8" y="107"/>
                  <a:pt x="8" y="107"/>
                  <a:pt x="8" y="107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3"/>
                  <a:pt x="12" y="115"/>
                  <a:pt x="11" y="117"/>
                </a:cubicBezTo>
                <a:cubicBezTo>
                  <a:pt x="10" y="119"/>
                  <a:pt x="8" y="122"/>
                  <a:pt x="6" y="120"/>
                </a:cubicBezTo>
                <a:cubicBezTo>
                  <a:pt x="3" y="119"/>
                  <a:pt x="4" y="112"/>
                  <a:pt x="4" y="112"/>
                </a:cubicBezTo>
                <a:cubicBezTo>
                  <a:pt x="3" y="112"/>
                  <a:pt x="3" y="112"/>
                  <a:pt x="3" y="112"/>
                </a:cubicBezTo>
                <a:cubicBezTo>
                  <a:pt x="3" y="112"/>
                  <a:pt x="4" y="122"/>
                  <a:pt x="4" y="124"/>
                </a:cubicBezTo>
                <a:cubicBezTo>
                  <a:pt x="4" y="127"/>
                  <a:pt x="1" y="131"/>
                  <a:pt x="1" y="131"/>
                </a:cubicBezTo>
                <a:cubicBezTo>
                  <a:pt x="2" y="132"/>
                  <a:pt x="2" y="132"/>
                  <a:pt x="2" y="132"/>
                </a:cubicBezTo>
                <a:cubicBezTo>
                  <a:pt x="0" y="140"/>
                  <a:pt x="0" y="140"/>
                  <a:pt x="0" y="140"/>
                </a:cubicBezTo>
                <a:cubicBezTo>
                  <a:pt x="2" y="141"/>
                  <a:pt x="2" y="141"/>
                  <a:pt x="2" y="141"/>
                </a:cubicBezTo>
                <a:cubicBezTo>
                  <a:pt x="7" y="145"/>
                  <a:pt x="7" y="145"/>
                  <a:pt x="7" y="145"/>
                </a:cubicBezTo>
                <a:cubicBezTo>
                  <a:pt x="5" y="138"/>
                  <a:pt x="5" y="138"/>
                  <a:pt x="5" y="138"/>
                </a:cubicBezTo>
                <a:cubicBezTo>
                  <a:pt x="7" y="138"/>
                  <a:pt x="7" y="138"/>
                  <a:pt x="7" y="138"/>
                </a:cubicBezTo>
                <a:cubicBezTo>
                  <a:pt x="9" y="145"/>
                  <a:pt x="9" y="145"/>
                  <a:pt x="9" y="14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21" y="156"/>
                  <a:pt x="21" y="156"/>
                  <a:pt x="21" y="156"/>
                </a:cubicBezTo>
                <a:cubicBezTo>
                  <a:pt x="20" y="159"/>
                  <a:pt x="20" y="159"/>
                  <a:pt x="20" y="159"/>
                </a:cubicBezTo>
                <a:cubicBezTo>
                  <a:pt x="20" y="159"/>
                  <a:pt x="21" y="163"/>
                  <a:pt x="21" y="166"/>
                </a:cubicBezTo>
                <a:cubicBezTo>
                  <a:pt x="21" y="169"/>
                  <a:pt x="18" y="173"/>
                  <a:pt x="18" y="175"/>
                </a:cubicBezTo>
                <a:cubicBezTo>
                  <a:pt x="18" y="177"/>
                  <a:pt x="20" y="178"/>
                  <a:pt x="20" y="179"/>
                </a:cubicBezTo>
                <a:cubicBezTo>
                  <a:pt x="19" y="179"/>
                  <a:pt x="19" y="180"/>
                  <a:pt x="19" y="181"/>
                </a:cubicBezTo>
                <a:cubicBezTo>
                  <a:pt x="20" y="181"/>
                  <a:pt x="21" y="182"/>
                  <a:pt x="22" y="182"/>
                </a:cubicBezTo>
                <a:cubicBezTo>
                  <a:pt x="28" y="181"/>
                  <a:pt x="33" y="183"/>
                  <a:pt x="39" y="185"/>
                </a:cubicBezTo>
                <a:cubicBezTo>
                  <a:pt x="41" y="185"/>
                  <a:pt x="40" y="190"/>
                  <a:pt x="44" y="189"/>
                </a:cubicBezTo>
                <a:cubicBezTo>
                  <a:pt x="47" y="187"/>
                  <a:pt x="48" y="183"/>
                  <a:pt x="49" y="189"/>
                </a:cubicBezTo>
                <a:cubicBezTo>
                  <a:pt x="49" y="189"/>
                  <a:pt x="49" y="188"/>
                  <a:pt x="50" y="188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54" y="183"/>
                  <a:pt x="56" y="181"/>
                  <a:pt x="57" y="181"/>
                </a:cubicBezTo>
                <a:cubicBezTo>
                  <a:pt x="58" y="181"/>
                  <a:pt x="57" y="185"/>
                  <a:pt x="57" y="186"/>
                </a:cubicBezTo>
                <a:cubicBezTo>
                  <a:pt x="57" y="187"/>
                  <a:pt x="59" y="188"/>
                  <a:pt x="61" y="188"/>
                </a:cubicBezTo>
                <a:cubicBezTo>
                  <a:pt x="63" y="187"/>
                  <a:pt x="60" y="186"/>
                  <a:pt x="59" y="185"/>
                </a:cubicBezTo>
                <a:cubicBezTo>
                  <a:pt x="59" y="183"/>
                  <a:pt x="61" y="183"/>
                  <a:pt x="61" y="183"/>
                </a:cubicBezTo>
                <a:close/>
                <a:moveTo>
                  <a:pt x="170" y="130"/>
                </a:moveTo>
                <a:cubicBezTo>
                  <a:pt x="170" y="129"/>
                  <a:pt x="169" y="126"/>
                  <a:pt x="169" y="125"/>
                </a:cubicBezTo>
                <a:cubicBezTo>
                  <a:pt x="167" y="116"/>
                  <a:pt x="167" y="116"/>
                  <a:pt x="167" y="116"/>
                </a:cubicBezTo>
                <a:cubicBezTo>
                  <a:pt x="167" y="116"/>
                  <a:pt x="167" y="112"/>
                  <a:pt x="168" y="111"/>
                </a:cubicBezTo>
                <a:cubicBezTo>
                  <a:pt x="170" y="111"/>
                  <a:pt x="171" y="109"/>
                  <a:pt x="169" y="108"/>
                </a:cubicBezTo>
                <a:cubicBezTo>
                  <a:pt x="167" y="107"/>
                  <a:pt x="157" y="104"/>
                  <a:pt x="157" y="104"/>
                </a:cubicBezTo>
                <a:cubicBezTo>
                  <a:pt x="157" y="104"/>
                  <a:pt x="152" y="108"/>
                  <a:pt x="149" y="110"/>
                </a:cubicBezTo>
                <a:cubicBezTo>
                  <a:pt x="146" y="111"/>
                  <a:pt x="142" y="112"/>
                  <a:pt x="142" y="112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42" y="114"/>
                  <a:pt x="147" y="113"/>
                  <a:pt x="148" y="114"/>
                </a:cubicBezTo>
                <a:cubicBezTo>
                  <a:pt x="149" y="116"/>
                  <a:pt x="149" y="120"/>
                  <a:pt x="149" y="120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1" y="133"/>
                  <a:pt x="151" y="133"/>
                  <a:pt x="151" y="133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3" y="133"/>
                  <a:pt x="143" y="133"/>
                  <a:pt x="143" y="133"/>
                </a:cubicBezTo>
                <a:cubicBezTo>
                  <a:pt x="146" y="129"/>
                  <a:pt x="146" y="129"/>
                  <a:pt x="146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8"/>
                  <a:pt x="149" y="125"/>
                  <a:pt x="148" y="124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117"/>
                  <a:pt x="146" y="115"/>
                  <a:pt x="145" y="116"/>
                </a:cubicBezTo>
                <a:cubicBezTo>
                  <a:pt x="142" y="117"/>
                  <a:pt x="145" y="122"/>
                  <a:pt x="145" y="122"/>
                </a:cubicBezTo>
                <a:cubicBezTo>
                  <a:pt x="145" y="122"/>
                  <a:pt x="142" y="123"/>
                  <a:pt x="142" y="125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140" y="130"/>
                  <a:pt x="140" y="130"/>
                  <a:pt x="140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6" y="125"/>
                  <a:pt x="136" y="125"/>
                  <a:pt x="136" y="125"/>
                </a:cubicBezTo>
                <a:cubicBezTo>
                  <a:pt x="133" y="125"/>
                  <a:pt x="133" y="125"/>
                  <a:pt x="133" y="125"/>
                </a:cubicBezTo>
                <a:cubicBezTo>
                  <a:pt x="133" y="125"/>
                  <a:pt x="137" y="122"/>
                  <a:pt x="137" y="120"/>
                </a:cubicBezTo>
                <a:cubicBezTo>
                  <a:pt x="137" y="118"/>
                  <a:pt x="137" y="117"/>
                  <a:pt x="138" y="116"/>
                </a:cubicBezTo>
                <a:cubicBezTo>
                  <a:pt x="139" y="116"/>
                  <a:pt x="140" y="114"/>
                  <a:pt x="140" y="114"/>
                </a:cubicBezTo>
                <a:cubicBezTo>
                  <a:pt x="139" y="113"/>
                  <a:pt x="139" y="113"/>
                  <a:pt x="139" y="113"/>
                </a:cubicBezTo>
                <a:cubicBezTo>
                  <a:pt x="139" y="113"/>
                  <a:pt x="131" y="115"/>
                  <a:pt x="129" y="114"/>
                </a:cubicBezTo>
                <a:cubicBezTo>
                  <a:pt x="125" y="113"/>
                  <a:pt x="120" y="110"/>
                  <a:pt x="120" y="110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3"/>
                  <a:pt x="127" y="115"/>
                  <a:pt x="130" y="117"/>
                </a:cubicBezTo>
                <a:cubicBezTo>
                  <a:pt x="131" y="119"/>
                  <a:pt x="123" y="122"/>
                  <a:pt x="123" y="122"/>
                </a:cubicBezTo>
                <a:cubicBezTo>
                  <a:pt x="123" y="122"/>
                  <a:pt x="123" y="127"/>
                  <a:pt x="121" y="128"/>
                </a:cubicBezTo>
                <a:cubicBezTo>
                  <a:pt x="119" y="129"/>
                  <a:pt x="115" y="127"/>
                  <a:pt x="115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0" y="132"/>
                  <a:pt x="110" y="132"/>
                  <a:pt x="110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7" y="145"/>
                  <a:pt x="117" y="145"/>
                  <a:pt x="117" y="145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21" y="163"/>
                  <a:pt x="125" y="162"/>
                  <a:pt x="127" y="162"/>
                </a:cubicBezTo>
                <a:cubicBezTo>
                  <a:pt x="129" y="162"/>
                  <a:pt x="130" y="165"/>
                  <a:pt x="132" y="164"/>
                </a:cubicBezTo>
                <a:cubicBezTo>
                  <a:pt x="134" y="164"/>
                  <a:pt x="135" y="161"/>
                  <a:pt x="137" y="162"/>
                </a:cubicBezTo>
                <a:cubicBezTo>
                  <a:pt x="138" y="164"/>
                  <a:pt x="137" y="166"/>
                  <a:pt x="137" y="166"/>
                </a:cubicBezTo>
                <a:cubicBezTo>
                  <a:pt x="139" y="166"/>
                  <a:pt x="139" y="166"/>
                  <a:pt x="139" y="166"/>
                </a:cubicBezTo>
                <a:cubicBezTo>
                  <a:pt x="137" y="169"/>
                  <a:pt x="137" y="169"/>
                  <a:pt x="137" y="169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39" y="173"/>
                  <a:pt x="139" y="173"/>
                  <a:pt x="139" y="173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42" y="177"/>
                  <a:pt x="142" y="177"/>
                  <a:pt x="142" y="177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9" y="179"/>
                  <a:pt x="149" y="179"/>
                  <a:pt x="149" y="179"/>
                </a:cubicBezTo>
                <a:cubicBezTo>
                  <a:pt x="154" y="177"/>
                  <a:pt x="154" y="177"/>
                  <a:pt x="154" y="177"/>
                </a:cubicBezTo>
                <a:cubicBezTo>
                  <a:pt x="154" y="177"/>
                  <a:pt x="151" y="175"/>
                  <a:pt x="153" y="174"/>
                </a:cubicBezTo>
                <a:cubicBezTo>
                  <a:pt x="154" y="173"/>
                  <a:pt x="156" y="171"/>
                  <a:pt x="154" y="170"/>
                </a:cubicBezTo>
                <a:cubicBezTo>
                  <a:pt x="151" y="170"/>
                  <a:pt x="148" y="170"/>
                  <a:pt x="148" y="167"/>
                </a:cubicBezTo>
                <a:cubicBezTo>
                  <a:pt x="149" y="166"/>
                  <a:pt x="155" y="161"/>
                  <a:pt x="158" y="161"/>
                </a:cubicBezTo>
                <a:cubicBezTo>
                  <a:pt x="161" y="161"/>
                  <a:pt x="164" y="161"/>
                  <a:pt x="165" y="158"/>
                </a:cubicBezTo>
                <a:cubicBezTo>
                  <a:pt x="165" y="155"/>
                  <a:pt x="162" y="150"/>
                  <a:pt x="159" y="150"/>
                </a:cubicBezTo>
                <a:cubicBezTo>
                  <a:pt x="157" y="149"/>
                  <a:pt x="153" y="148"/>
                  <a:pt x="154" y="147"/>
                </a:cubicBezTo>
                <a:cubicBezTo>
                  <a:pt x="155" y="146"/>
                  <a:pt x="155" y="142"/>
                  <a:pt x="155" y="142"/>
                </a:cubicBezTo>
                <a:cubicBezTo>
                  <a:pt x="155" y="142"/>
                  <a:pt x="157" y="138"/>
                  <a:pt x="158" y="138"/>
                </a:cubicBezTo>
                <a:cubicBezTo>
                  <a:pt x="159" y="137"/>
                  <a:pt x="164" y="137"/>
                  <a:pt x="164" y="137"/>
                </a:cubicBezTo>
                <a:cubicBezTo>
                  <a:pt x="164" y="137"/>
                  <a:pt x="165" y="133"/>
                  <a:pt x="166" y="134"/>
                </a:cubicBezTo>
                <a:cubicBezTo>
                  <a:pt x="168" y="134"/>
                  <a:pt x="166" y="134"/>
                  <a:pt x="166" y="137"/>
                </a:cubicBezTo>
                <a:cubicBezTo>
                  <a:pt x="166" y="138"/>
                  <a:pt x="167" y="143"/>
                  <a:pt x="169" y="142"/>
                </a:cubicBezTo>
                <a:cubicBezTo>
                  <a:pt x="171" y="141"/>
                  <a:pt x="173" y="138"/>
                  <a:pt x="173" y="138"/>
                </a:cubicBezTo>
                <a:cubicBezTo>
                  <a:pt x="173" y="138"/>
                  <a:pt x="171" y="130"/>
                  <a:pt x="170" y="130"/>
                </a:cubicBezTo>
                <a:close/>
                <a:moveTo>
                  <a:pt x="11" y="148"/>
                </a:moveTo>
                <a:cubicBezTo>
                  <a:pt x="9" y="146"/>
                  <a:pt x="9" y="146"/>
                  <a:pt x="9" y="146"/>
                </a:cubicBezTo>
                <a:cubicBezTo>
                  <a:pt x="9" y="149"/>
                  <a:pt x="9" y="149"/>
                  <a:pt x="9" y="149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1" y="155"/>
                  <a:pt x="11" y="155"/>
                  <a:pt x="11" y="155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12" y="148"/>
                  <a:pt x="11" y="148"/>
                  <a:pt x="11" y="148"/>
                </a:cubicBezTo>
                <a:close/>
                <a:moveTo>
                  <a:pt x="267" y="166"/>
                </a:moveTo>
                <a:cubicBezTo>
                  <a:pt x="261" y="162"/>
                  <a:pt x="261" y="162"/>
                  <a:pt x="261" y="162"/>
                </a:cubicBezTo>
                <a:cubicBezTo>
                  <a:pt x="256" y="161"/>
                  <a:pt x="256" y="161"/>
                  <a:pt x="256" y="161"/>
                </a:cubicBezTo>
                <a:cubicBezTo>
                  <a:pt x="252" y="156"/>
                  <a:pt x="252" y="156"/>
                  <a:pt x="252" y="156"/>
                </a:cubicBezTo>
                <a:cubicBezTo>
                  <a:pt x="249" y="161"/>
                  <a:pt x="249" y="161"/>
                  <a:pt x="249" y="161"/>
                </a:cubicBezTo>
                <a:cubicBezTo>
                  <a:pt x="249" y="161"/>
                  <a:pt x="251" y="162"/>
                  <a:pt x="250" y="164"/>
                </a:cubicBezTo>
                <a:cubicBezTo>
                  <a:pt x="250" y="166"/>
                  <a:pt x="249" y="169"/>
                  <a:pt x="249" y="169"/>
                </a:cubicBezTo>
                <a:cubicBezTo>
                  <a:pt x="264" y="175"/>
                  <a:pt x="264" y="175"/>
                  <a:pt x="264" y="175"/>
                </a:cubicBezTo>
                <a:cubicBezTo>
                  <a:pt x="265" y="174"/>
                  <a:pt x="265" y="174"/>
                  <a:pt x="265" y="174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268" y="170"/>
                  <a:pt x="268" y="170"/>
                  <a:pt x="268" y="170"/>
                </a:cubicBezTo>
                <a:lnTo>
                  <a:pt x="267" y="166"/>
                </a:lnTo>
                <a:close/>
                <a:moveTo>
                  <a:pt x="174" y="134"/>
                </a:moveTo>
                <a:cubicBezTo>
                  <a:pt x="175" y="138"/>
                  <a:pt x="178" y="138"/>
                  <a:pt x="176" y="134"/>
                </a:cubicBezTo>
                <a:cubicBezTo>
                  <a:pt x="176" y="131"/>
                  <a:pt x="174" y="134"/>
                  <a:pt x="174" y="134"/>
                </a:cubicBezTo>
                <a:close/>
                <a:moveTo>
                  <a:pt x="131" y="69"/>
                </a:moveTo>
                <a:cubicBezTo>
                  <a:pt x="134" y="68"/>
                  <a:pt x="136" y="65"/>
                  <a:pt x="136" y="65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29" y="65"/>
                  <a:pt x="129" y="69"/>
                  <a:pt x="131" y="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8" name="Freeform 175"/>
          <p:cNvSpPr>
            <a:spLocks/>
          </p:cNvSpPr>
          <p:nvPr/>
        </p:nvSpPr>
        <p:spPr bwMode="auto">
          <a:xfrm>
            <a:off x="5059975" y="4366849"/>
            <a:ext cx="284285" cy="200757"/>
          </a:xfrm>
          <a:custGeom>
            <a:avLst/>
            <a:gdLst>
              <a:gd name="T0" fmla="*/ 737710 w 145"/>
              <a:gd name="T1" fmla="*/ 89602 h 102"/>
              <a:gd name="T2" fmla="*/ 668833 w 145"/>
              <a:gd name="T3" fmla="*/ 89602 h 102"/>
              <a:gd name="T4" fmla="*/ 591962 w 145"/>
              <a:gd name="T5" fmla="*/ 138434 h 102"/>
              <a:gd name="T6" fmla="*/ 515045 w 145"/>
              <a:gd name="T7" fmla="*/ 138434 h 102"/>
              <a:gd name="T8" fmla="*/ 423707 w 145"/>
              <a:gd name="T9" fmla="*/ 157013 h 102"/>
              <a:gd name="T10" fmla="*/ 368124 w 145"/>
              <a:gd name="T11" fmla="*/ 210890 h 102"/>
              <a:gd name="T12" fmla="*/ 287725 w 145"/>
              <a:gd name="T13" fmla="*/ 237605 h 102"/>
              <a:gd name="T14" fmla="*/ 205649 w 145"/>
              <a:gd name="T15" fmla="*/ 227084 h 102"/>
              <a:gd name="T16" fmla="*/ 112642 w 145"/>
              <a:gd name="T17" fmla="*/ 217110 h 102"/>
              <a:gd name="T18" fmla="*/ 93240 w 145"/>
              <a:gd name="T19" fmla="*/ 249738 h 102"/>
              <a:gd name="T20" fmla="*/ 0 w 145"/>
              <a:gd name="T21" fmla="*/ 312617 h 102"/>
              <a:gd name="T22" fmla="*/ 85867 w 145"/>
              <a:gd name="T23" fmla="*/ 368452 h 102"/>
              <a:gd name="T24" fmla="*/ 30346 w 145"/>
              <a:gd name="T25" fmla="*/ 470594 h 102"/>
              <a:gd name="T26" fmla="*/ 69690 w 145"/>
              <a:gd name="T27" fmla="*/ 543991 h 102"/>
              <a:gd name="T28" fmla="*/ 112642 w 145"/>
              <a:gd name="T29" fmla="*/ 632072 h 102"/>
              <a:gd name="T30" fmla="*/ 40601 w 145"/>
              <a:gd name="T31" fmla="*/ 688887 h 102"/>
              <a:gd name="T32" fmla="*/ 114884 w 145"/>
              <a:gd name="T33" fmla="*/ 686336 h 102"/>
              <a:gd name="T34" fmla="*/ 201636 w 145"/>
              <a:gd name="T35" fmla="*/ 675747 h 102"/>
              <a:gd name="T36" fmla="*/ 327237 w 145"/>
              <a:gd name="T37" fmla="*/ 651165 h 102"/>
              <a:gd name="T38" fmla="*/ 342968 w 145"/>
              <a:gd name="T39" fmla="*/ 610516 h 102"/>
              <a:gd name="T40" fmla="*/ 360940 w 145"/>
              <a:gd name="T41" fmla="*/ 610516 h 102"/>
              <a:gd name="T42" fmla="*/ 442446 w 145"/>
              <a:gd name="T43" fmla="*/ 675747 h 102"/>
              <a:gd name="T44" fmla="*/ 496140 w 145"/>
              <a:gd name="T45" fmla="*/ 668364 h 102"/>
              <a:gd name="T46" fmla="*/ 585774 w 145"/>
              <a:gd name="T47" fmla="*/ 654563 h 102"/>
              <a:gd name="T48" fmla="*/ 589632 w 145"/>
              <a:gd name="T49" fmla="*/ 575726 h 102"/>
              <a:gd name="T50" fmla="*/ 531445 w 145"/>
              <a:gd name="T51" fmla="*/ 554520 h 102"/>
              <a:gd name="T52" fmla="*/ 663801 w 145"/>
              <a:gd name="T53" fmla="*/ 494882 h 102"/>
              <a:gd name="T54" fmla="*/ 631467 w 145"/>
              <a:gd name="T55" fmla="*/ 349819 h 102"/>
              <a:gd name="T56" fmla="*/ 768925 w 145"/>
              <a:gd name="T57" fmla="*/ 217110 h 102"/>
              <a:gd name="T58" fmla="*/ 821401 w 145"/>
              <a:gd name="T59" fmla="*/ 161644 h 102"/>
              <a:gd name="T60" fmla="*/ 902833 w 145"/>
              <a:gd name="T61" fmla="*/ 138434 h 102"/>
              <a:gd name="T62" fmla="*/ 849447 w 145"/>
              <a:gd name="T63" fmla="*/ 76737 h 102"/>
              <a:gd name="T64" fmla="*/ 823592 w 145"/>
              <a:gd name="T65" fmla="*/ 18891 h 102"/>
              <a:gd name="T66" fmla="*/ 751688 w 145"/>
              <a:gd name="T67" fmla="*/ 18891 h 1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45"/>
              <a:gd name="T103" fmla="*/ 0 h 102"/>
              <a:gd name="T104" fmla="*/ 145 w 145"/>
              <a:gd name="T105" fmla="*/ 102 h 1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45" h="102">
                <a:moveTo>
                  <a:pt x="117" y="6"/>
                </a:moveTo>
                <a:cubicBezTo>
                  <a:pt x="115" y="10"/>
                  <a:pt x="119" y="13"/>
                  <a:pt x="119" y="13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5"/>
                  <a:pt x="114" y="12"/>
                  <a:pt x="108" y="13"/>
                </a:cubicBezTo>
                <a:cubicBezTo>
                  <a:pt x="100" y="13"/>
                  <a:pt x="100" y="15"/>
                  <a:pt x="100" y="15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4" y="18"/>
                  <a:pt x="91" y="18"/>
                </a:cubicBezTo>
                <a:cubicBezTo>
                  <a:pt x="88" y="17"/>
                  <a:pt x="83" y="20"/>
                  <a:pt x="83" y="20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2" y="21"/>
                  <a:pt x="68" y="22"/>
                </a:cubicBezTo>
                <a:cubicBezTo>
                  <a:pt x="65" y="22"/>
                  <a:pt x="66" y="28"/>
                  <a:pt x="64" y="29"/>
                </a:cubicBezTo>
                <a:cubicBezTo>
                  <a:pt x="62" y="30"/>
                  <a:pt x="59" y="30"/>
                  <a:pt x="59" y="30"/>
                </a:cubicBezTo>
                <a:cubicBezTo>
                  <a:pt x="53" y="37"/>
                  <a:pt x="53" y="37"/>
                  <a:pt x="53" y="37"/>
                </a:cubicBezTo>
                <a:cubicBezTo>
                  <a:pt x="46" y="34"/>
                  <a:pt x="46" y="34"/>
                  <a:pt x="46" y="34"/>
                </a:cubicBezTo>
                <a:cubicBezTo>
                  <a:pt x="35" y="36"/>
                  <a:pt x="35" y="36"/>
                  <a:pt x="35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23" y="30"/>
                  <a:pt x="23" y="30"/>
                  <a:pt x="23" y="30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1"/>
                  <a:pt x="16" y="35"/>
                  <a:pt x="15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45"/>
                  <a:pt x="0" y="45"/>
                  <a:pt x="0" y="45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1"/>
                  <a:pt x="13" y="47"/>
                  <a:pt x="14" y="53"/>
                </a:cubicBezTo>
                <a:cubicBezTo>
                  <a:pt x="14" y="57"/>
                  <a:pt x="4" y="62"/>
                  <a:pt x="4" y="62"/>
                </a:cubicBezTo>
                <a:cubicBezTo>
                  <a:pt x="5" y="68"/>
                  <a:pt x="5" y="68"/>
                  <a:pt x="5" y="68"/>
                </a:cubicBezTo>
                <a:cubicBezTo>
                  <a:pt x="5" y="68"/>
                  <a:pt x="13" y="62"/>
                  <a:pt x="14" y="65"/>
                </a:cubicBezTo>
                <a:cubicBezTo>
                  <a:pt x="15" y="67"/>
                  <a:pt x="11" y="78"/>
                  <a:pt x="11" y="78"/>
                </a:cubicBezTo>
                <a:cubicBezTo>
                  <a:pt x="11" y="78"/>
                  <a:pt x="23" y="78"/>
                  <a:pt x="23" y="84"/>
                </a:cubicBezTo>
                <a:cubicBezTo>
                  <a:pt x="23" y="88"/>
                  <a:pt x="18" y="91"/>
                  <a:pt x="18" y="91"/>
                </a:cubicBezTo>
                <a:cubicBezTo>
                  <a:pt x="11" y="94"/>
                  <a:pt x="11" y="94"/>
                  <a:pt x="11" y="94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99"/>
                  <a:pt x="12" y="102"/>
                  <a:pt x="14" y="102"/>
                </a:cubicBezTo>
                <a:cubicBezTo>
                  <a:pt x="15" y="102"/>
                  <a:pt x="19" y="98"/>
                  <a:pt x="19" y="98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32" y="97"/>
                  <a:pt x="32" y="97"/>
                  <a:pt x="32" y="97"/>
                </a:cubicBezTo>
                <a:cubicBezTo>
                  <a:pt x="35" y="99"/>
                  <a:pt x="35" y="99"/>
                  <a:pt x="35" y="99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89"/>
                  <a:pt x="53" y="89"/>
                  <a:pt x="53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4" y="85"/>
                  <a:pt x="55" y="84"/>
                </a:cubicBezTo>
                <a:cubicBezTo>
                  <a:pt x="58" y="84"/>
                  <a:pt x="58" y="88"/>
                  <a:pt x="58" y="88"/>
                </a:cubicBezTo>
                <a:cubicBezTo>
                  <a:pt x="62" y="93"/>
                  <a:pt x="62" y="93"/>
                  <a:pt x="62" y="93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1" y="92"/>
                  <a:pt x="72" y="92"/>
                </a:cubicBezTo>
                <a:cubicBezTo>
                  <a:pt x="75" y="92"/>
                  <a:pt x="80" y="96"/>
                  <a:pt x="80" y="96"/>
                </a:cubicBezTo>
                <a:cubicBezTo>
                  <a:pt x="80" y="96"/>
                  <a:pt x="78" y="99"/>
                  <a:pt x="84" y="99"/>
                </a:cubicBezTo>
                <a:cubicBezTo>
                  <a:pt x="91" y="99"/>
                  <a:pt x="94" y="94"/>
                  <a:pt x="94" y="94"/>
                </a:cubicBezTo>
                <a:cubicBezTo>
                  <a:pt x="94" y="94"/>
                  <a:pt x="88" y="90"/>
                  <a:pt x="91" y="88"/>
                </a:cubicBezTo>
                <a:cubicBezTo>
                  <a:pt x="93" y="86"/>
                  <a:pt x="95" y="83"/>
                  <a:pt x="95" y="83"/>
                </a:cubicBezTo>
                <a:cubicBezTo>
                  <a:pt x="93" y="80"/>
                  <a:pt x="93" y="80"/>
                  <a:pt x="93" y="80"/>
                </a:cubicBezTo>
                <a:cubicBezTo>
                  <a:pt x="93" y="80"/>
                  <a:pt x="83" y="84"/>
                  <a:pt x="85" y="80"/>
                </a:cubicBezTo>
                <a:cubicBezTo>
                  <a:pt x="87" y="76"/>
                  <a:pt x="101" y="69"/>
                  <a:pt x="101" y="69"/>
                </a:cubicBezTo>
                <a:cubicBezTo>
                  <a:pt x="107" y="71"/>
                  <a:pt x="107" y="71"/>
                  <a:pt x="107" y="71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99" y="54"/>
                  <a:pt x="102" y="50"/>
                </a:cubicBezTo>
                <a:cubicBezTo>
                  <a:pt x="105" y="46"/>
                  <a:pt x="124" y="38"/>
                  <a:pt x="124" y="38"/>
                </a:cubicBezTo>
                <a:cubicBezTo>
                  <a:pt x="124" y="38"/>
                  <a:pt x="121" y="31"/>
                  <a:pt x="124" y="31"/>
                </a:cubicBezTo>
                <a:cubicBezTo>
                  <a:pt x="126" y="31"/>
                  <a:pt x="132" y="34"/>
                  <a:pt x="132" y="34"/>
                </a:cubicBezTo>
                <a:cubicBezTo>
                  <a:pt x="132" y="34"/>
                  <a:pt x="129" y="23"/>
                  <a:pt x="132" y="23"/>
                </a:cubicBezTo>
                <a:cubicBezTo>
                  <a:pt x="136" y="22"/>
                  <a:pt x="145" y="25"/>
                  <a:pt x="145" y="25"/>
                </a:cubicBezTo>
                <a:cubicBezTo>
                  <a:pt x="145" y="20"/>
                  <a:pt x="145" y="20"/>
                  <a:pt x="145" y="20"/>
                </a:cubicBezTo>
                <a:cubicBezTo>
                  <a:pt x="145" y="20"/>
                  <a:pt x="137" y="21"/>
                  <a:pt x="137" y="18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11"/>
                  <a:pt x="133" y="12"/>
                  <a:pt x="133" y="9"/>
                </a:cubicBezTo>
                <a:cubicBezTo>
                  <a:pt x="134" y="7"/>
                  <a:pt x="137" y="5"/>
                  <a:pt x="133" y="3"/>
                </a:cubicBezTo>
                <a:cubicBezTo>
                  <a:pt x="132" y="3"/>
                  <a:pt x="128" y="2"/>
                  <a:pt x="124" y="0"/>
                </a:cubicBezTo>
                <a:cubicBezTo>
                  <a:pt x="121" y="3"/>
                  <a:pt x="121" y="3"/>
                  <a:pt x="121" y="3"/>
                </a:cubicBezTo>
                <a:cubicBezTo>
                  <a:pt x="121" y="3"/>
                  <a:pt x="119" y="2"/>
                  <a:pt x="117" y="6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39" name="Freeform 176"/>
          <p:cNvSpPr>
            <a:spLocks/>
          </p:cNvSpPr>
          <p:nvPr/>
        </p:nvSpPr>
        <p:spPr bwMode="auto">
          <a:xfrm>
            <a:off x="4492870" y="4775689"/>
            <a:ext cx="17585" cy="10257"/>
          </a:xfrm>
          <a:custGeom>
            <a:avLst/>
            <a:gdLst>
              <a:gd name="T0" fmla="*/ 20671 w 9"/>
              <a:gd name="T1" fmla="*/ 1 h 5"/>
              <a:gd name="T2" fmla="*/ 20671 w 9"/>
              <a:gd name="T3" fmla="*/ 125840 h 5"/>
              <a:gd name="T4" fmla="*/ 35639 w 9"/>
              <a:gd name="T5" fmla="*/ 125840 h 5"/>
              <a:gd name="T6" fmla="*/ 48997 w 9"/>
              <a:gd name="T7" fmla="*/ 67036 h 5"/>
              <a:gd name="T8" fmla="*/ 20671 w 9"/>
              <a:gd name="T9" fmla="*/ 1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5"/>
              <a:gd name="T17" fmla="*/ 9 w 9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5">
                <a:moveTo>
                  <a:pt x="4" y="1"/>
                </a:moveTo>
                <a:cubicBezTo>
                  <a:pt x="0" y="1"/>
                  <a:pt x="4" y="5"/>
                  <a:pt x="4" y="5"/>
                </a:cubicBezTo>
                <a:cubicBezTo>
                  <a:pt x="6" y="5"/>
                  <a:pt x="6" y="5"/>
                  <a:pt x="6" y="5"/>
                </a:cubicBezTo>
                <a:cubicBezTo>
                  <a:pt x="8" y="5"/>
                  <a:pt x="9" y="3"/>
                  <a:pt x="9" y="3"/>
                </a:cubicBezTo>
                <a:cubicBezTo>
                  <a:pt x="9" y="3"/>
                  <a:pt x="6" y="0"/>
                  <a:pt x="4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0" name="Freeform 177"/>
          <p:cNvSpPr>
            <a:spLocks/>
          </p:cNvSpPr>
          <p:nvPr/>
        </p:nvSpPr>
        <p:spPr bwMode="auto">
          <a:xfrm>
            <a:off x="4388827" y="4262806"/>
            <a:ext cx="408842" cy="253511"/>
          </a:xfrm>
          <a:custGeom>
            <a:avLst/>
            <a:gdLst>
              <a:gd name="T0" fmla="*/ 1392705 w 208"/>
              <a:gd name="T1" fmla="*/ 392435 h 129"/>
              <a:gd name="T2" fmla="*/ 1298783 w 208"/>
              <a:gd name="T3" fmla="*/ 420397 h 129"/>
              <a:gd name="T4" fmla="*/ 1198757 w 208"/>
              <a:gd name="T5" fmla="*/ 392435 h 129"/>
              <a:gd name="T6" fmla="*/ 1098577 w 208"/>
              <a:gd name="T7" fmla="*/ 330010 h 129"/>
              <a:gd name="T8" fmla="*/ 1084099 w 208"/>
              <a:gd name="T9" fmla="*/ 259866 h 129"/>
              <a:gd name="T10" fmla="*/ 1153859 w 208"/>
              <a:gd name="T11" fmla="*/ 120124 h 129"/>
              <a:gd name="T12" fmla="*/ 994603 w 208"/>
              <a:gd name="T13" fmla="*/ 58143 h 129"/>
              <a:gd name="T14" fmla="*/ 904707 w 208"/>
              <a:gd name="T15" fmla="*/ 24106 h 129"/>
              <a:gd name="T16" fmla="*/ 860225 w 208"/>
              <a:gd name="T17" fmla="*/ 13403 h 129"/>
              <a:gd name="T18" fmla="*/ 788848 w 208"/>
              <a:gd name="T19" fmla="*/ 54785 h 129"/>
              <a:gd name="T20" fmla="*/ 838036 w 208"/>
              <a:gd name="T21" fmla="*/ 94728 h 129"/>
              <a:gd name="T22" fmla="*/ 750904 w 208"/>
              <a:gd name="T23" fmla="*/ 86052 h 129"/>
              <a:gd name="T24" fmla="*/ 554955 w 208"/>
              <a:gd name="T25" fmla="*/ 98531 h 129"/>
              <a:gd name="T26" fmla="*/ 543606 w 208"/>
              <a:gd name="T27" fmla="*/ 86052 h 129"/>
              <a:gd name="T28" fmla="*/ 489226 w 208"/>
              <a:gd name="T29" fmla="*/ 104571 h 129"/>
              <a:gd name="T30" fmla="*/ 412123 w 208"/>
              <a:gd name="T31" fmla="*/ 161097 h 129"/>
              <a:gd name="T32" fmla="*/ 308459 w 208"/>
              <a:gd name="T33" fmla="*/ 177208 h 129"/>
              <a:gd name="T34" fmla="*/ 236065 w 208"/>
              <a:gd name="T35" fmla="*/ 313475 h 129"/>
              <a:gd name="T36" fmla="*/ 162501 w 208"/>
              <a:gd name="T37" fmla="*/ 427417 h 129"/>
              <a:gd name="T38" fmla="*/ 58267 w 208"/>
              <a:gd name="T39" fmla="*/ 599024 h 129"/>
              <a:gd name="T40" fmla="*/ 0 w 208"/>
              <a:gd name="T41" fmla="*/ 641881 h 129"/>
              <a:gd name="T42" fmla="*/ 54927 w 208"/>
              <a:gd name="T43" fmla="*/ 685934 h 129"/>
              <a:gd name="T44" fmla="*/ 78156 w 208"/>
              <a:gd name="T45" fmla="*/ 621565 h 129"/>
              <a:gd name="T46" fmla="*/ 268558 w 208"/>
              <a:gd name="T47" fmla="*/ 584418 h 129"/>
              <a:gd name="T48" fmla="*/ 275659 w 208"/>
              <a:gd name="T49" fmla="*/ 651668 h 129"/>
              <a:gd name="T50" fmla="*/ 275659 w 208"/>
              <a:gd name="T51" fmla="*/ 711302 h 129"/>
              <a:gd name="T52" fmla="*/ 319914 w 208"/>
              <a:gd name="T53" fmla="*/ 801734 h 129"/>
              <a:gd name="T54" fmla="*/ 350090 w 208"/>
              <a:gd name="T55" fmla="*/ 826759 h 129"/>
              <a:gd name="T56" fmla="*/ 429115 w 208"/>
              <a:gd name="T57" fmla="*/ 803342 h 129"/>
              <a:gd name="T58" fmla="*/ 552800 w 208"/>
              <a:gd name="T59" fmla="*/ 815844 h 129"/>
              <a:gd name="T60" fmla="*/ 613286 w 208"/>
              <a:gd name="T61" fmla="*/ 774269 h 129"/>
              <a:gd name="T62" fmla="*/ 668509 w 208"/>
              <a:gd name="T63" fmla="*/ 711302 h 129"/>
              <a:gd name="T64" fmla="*/ 665265 w 208"/>
              <a:gd name="T65" fmla="*/ 640505 h 129"/>
              <a:gd name="T66" fmla="*/ 718121 w 208"/>
              <a:gd name="T67" fmla="*/ 621565 h 129"/>
              <a:gd name="T68" fmla="*/ 750904 w 208"/>
              <a:gd name="T69" fmla="*/ 584850 h 129"/>
              <a:gd name="T70" fmla="*/ 750904 w 208"/>
              <a:gd name="T71" fmla="*/ 661092 h 129"/>
              <a:gd name="T72" fmla="*/ 808217 w 208"/>
              <a:gd name="T73" fmla="*/ 735286 h 129"/>
              <a:gd name="T74" fmla="*/ 884328 w 208"/>
              <a:gd name="T75" fmla="*/ 760079 h 129"/>
              <a:gd name="T76" fmla="*/ 880220 w 208"/>
              <a:gd name="T77" fmla="*/ 795970 h 129"/>
              <a:gd name="T78" fmla="*/ 927682 w 208"/>
              <a:gd name="T79" fmla="*/ 858972 h 129"/>
              <a:gd name="T80" fmla="*/ 927086 w 208"/>
              <a:gd name="T81" fmla="*/ 815844 h 129"/>
              <a:gd name="T82" fmla="*/ 946457 w 208"/>
              <a:gd name="T83" fmla="*/ 760079 h 129"/>
              <a:gd name="T84" fmla="*/ 1007222 w 208"/>
              <a:gd name="T85" fmla="*/ 681287 h 129"/>
              <a:gd name="T86" fmla="*/ 1007222 w 208"/>
              <a:gd name="T87" fmla="*/ 608346 h 129"/>
              <a:gd name="T88" fmla="*/ 1055092 w 208"/>
              <a:gd name="T89" fmla="*/ 584850 h 129"/>
              <a:gd name="T90" fmla="*/ 1098577 w 208"/>
              <a:gd name="T91" fmla="*/ 661092 h 129"/>
              <a:gd name="T92" fmla="*/ 1219591 w 208"/>
              <a:gd name="T93" fmla="*/ 630596 h 129"/>
              <a:gd name="T94" fmla="*/ 1254870 w 208"/>
              <a:gd name="T95" fmla="*/ 685934 h 129"/>
              <a:gd name="T96" fmla="*/ 1274555 w 208"/>
              <a:gd name="T97" fmla="*/ 698827 h 129"/>
              <a:gd name="T98" fmla="*/ 1292050 w 208"/>
              <a:gd name="T99" fmla="*/ 621565 h 129"/>
              <a:gd name="T100" fmla="*/ 1260055 w 208"/>
              <a:gd name="T101" fmla="*/ 608540 h 129"/>
              <a:gd name="T102" fmla="*/ 1311918 w 208"/>
              <a:gd name="T103" fmla="*/ 511477 h 129"/>
              <a:gd name="T104" fmla="*/ 1389111 w 208"/>
              <a:gd name="T105" fmla="*/ 573203 h 129"/>
              <a:gd name="T106" fmla="*/ 1371812 w 208"/>
              <a:gd name="T107" fmla="*/ 526289 h 12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8"/>
              <a:gd name="T163" fmla="*/ 0 h 129"/>
              <a:gd name="T164" fmla="*/ 208 w 208"/>
              <a:gd name="T165" fmla="*/ 129 h 12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8" h="129">
                <a:moveTo>
                  <a:pt x="204" y="79"/>
                </a:moveTo>
                <a:cubicBezTo>
                  <a:pt x="208" y="59"/>
                  <a:pt x="208" y="59"/>
                  <a:pt x="208" y="59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3" y="55"/>
                  <a:pt x="197" y="62"/>
                  <a:pt x="194" y="63"/>
                </a:cubicBezTo>
                <a:cubicBezTo>
                  <a:pt x="191" y="65"/>
                  <a:pt x="184" y="60"/>
                  <a:pt x="184" y="60"/>
                </a:cubicBezTo>
                <a:cubicBezTo>
                  <a:pt x="184" y="60"/>
                  <a:pt x="180" y="61"/>
                  <a:pt x="179" y="59"/>
                </a:cubicBezTo>
                <a:cubicBezTo>
                  <a:pt x="178" y="58"/>
                  <a:pt x="180" y="52"/>
                  <a:pt x="180" y="52"/>
                </a:cubicBezTo>
                <a:cubicBezTo>
                  <a:pt x="164" y="49"/>
                  <a:pt x="164" y="49"/>
                  <a:pt x="164" y="49"/>
                </a:cubicBezTo>
                <a:cubicBezTo>
                  <a:pt x="164" y="49"/>
                  <a:pt x="162" y="48"/>
                  <a:pt x="160" y="46"/>
                </a:cubicBezTo>
                <a:cubicBezTo>
                  <a:pt x="158" y="43"/>
                  <a:pt x="162" y="39"/>
                  <a:pt x="162" y="39"/>
                </a:cubicBezTo>
                <a:cubicBezTo>
                  <a:pt x="162" y="39"/>
                  <a:pt x="172" y="29"/>
                  <a:pt x="172" y="26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65" y="17"/>
                  <a:pt x="165" y="14"/>
                  <a:pt x="158" y="12"/>
                </a:cubicBezTo>
                <a:cubicBezTo>
                  <a:pt x="155" y="11"/>
                  <a:pt x="151" y="10"/>
                  <a:pt x="148" y="9"/>
                </a:cubicBezTo>
                <a:cubicBezTo>
                  <a:pt x="145" y="8"/>
                  <a:pt x="141" y="11"/>
                  <a:pt x="140" y="11"/>
                </a:cubicBezTo>
                <a:cubicBezTo>
                  <a:pt x="138" y="10"/>
                  <a:pt x="137" y="7"/>
                  <a:pt x="135" y="4"/>
                </a:cubicBezTo>
                <a:cubicBezTo>
                  <a:pt x="135" y="5"/>
                  <a:pt x="135" y="8"/>
                  <a:pt x="134" y="9"/>
                </a:cubicBezTo>
                <a:cubicBezTo>
                  <a:pt x="132" y="5"/>
                  <a:pt x="131" y="0"/>
                  <a:pt x="128" y="2"/>
                </a:cubicBezTo>
                <a:cubicBezTo>
                  <a:pt x="127" y="0"/>
                  <a:pt x="125" y="1"/>
                  <a:pt x="125" y="1"/>
                </a:cubicBezTo>
                <a:cubicBezTo>
                  <a:pt x="123" y="2"/>
                  <a:pt x="117" y="4"/>
                  <a:pt x="118" y="8"/>
                </a:cubicBezTo>
                <a:cubicBezTo>
                  <a:pt x="118" y="11"/>
                  <a:pt x="120" y="9"/>
                  <a:pt x="122" y="10"/>
                </a:cubicBezTo>
                <a:cubicBezTo>
                  <a:pt x="123" y="11"/>
                  <a:pt x="132" y="9"/>
                  <a:pt x="125" y="14"/>
                </a:cubicBezTo>
                <a:cubicBezTo>
                  <a:pt x="124" y="11"/>
                  <a:pt x="122" y="12"/>
                  <a:pt x="122" y="15"/>
                </a:cubicBezTo>
                <a:cubicBezTo>
                  <a:pt x="116" y="17"/>
                  <a:pt x="115" y="13"/>
                  <a:pt x="112" y="13"/>
                </a:cubicBezTo>
                <a:cubicBezTo>
                  <a:pt x="107" y="12"/>
                  <a:pt x="105" y="18"/>
                  <a:pt x="101" y="16"/>
                </a:cubicBezTo>
                <a:cubicBezTo>
                  <a:pt x="91" y="12"/>
                  <a:pt x="86" y="18"/>
                  <a:pt x="83" y="15"/>
                </a:cubicBezTo>
                <a:cubicBezTo>
                  <a:pt x="83" y="14"/>
                  <a:pt x="84" y="14"/>
                  <a:pt x="85" y="14"/>
                </a:cubicBezTo>
                <a:cubicBezTo>
                  <a:pt x="84" y="14"/>
                  <a:pt x="82" y="13"/>
                  <a:pt x="81" y="13"/>
                </a:cubicBezTo>
                <a:cubicBezTo>
                  <a:pt x="80" y="12"/>
                  <a:pt x="80" y="12"/>
                  <a:pt x="80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9"/>
                  <a:pt x="65" y="24"/>
                  <a:pt x="61" y="24"/>
                </a:cubicBezTo>
                <a:cubicBezTo>
                  <a:pt x="57" y="23"/>
                  <a:pt x="58" y="16"/>
                  <a:pt x="52" y="16"/>
                </a:cubicBezTo>
                <a:cubicBezTo>
                  <a:pt x="48" y="15"/>
                  <a:pt x="46" y="27"/>
                  <a:pt x="46" y="27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39" y="44"/>
                  <a:pt x="35" y="47"/>
                </a:cubicBezTo>
                <a:cubicBezTo>
                  <a:pt x="32" y="50"/>
                  <a:pt x="28" y="49"/>
                  <a:pt x="25" y="51"/>
                </a:cubicBezTo>
                <a:cubicBezTo>
                  <a:pt x="23" y="52"/>
                  <a:pt x="26" y="58"/>
                  <a:pt x="24" y="64"/>
                </a:cubicBezTo>
                <a:cubicBezTo>
                  <a:pt x="22" y="70"/>
                  <a:pt x="11" y="73"/>
                  <a:pt x="7" y="79"/>
                </a:cubicBezTo>
                <a:cubicBezTo>
                  <a:pt x="2" y="87"/>
                  <a:pt x="9" y="90"/>
                  <a:pt x="9" y="90"/>
                </a:cubicBezTo>
                <a:cubicBezTo>
                  <a:pt x="4" y="97"/>
                  <a:pt x="4" y="97"/>
                  <a:pt x="4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1" y="103"/>
                  <a:pt x="1" y="103"/>
                  <a:pt x="1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6"/>
                  <a:pt x="12" y="95"/>
                  <a:pt x="12" y="93"/>
                </a:cubicBezTo>
                <a:cubicBezTo>
                  <a:pt x="12" y="90"/>
                  <a:pt x="17" y="84"/>
                  <a:pt x="26" y="83"/>
                </a:cubicBezTo>
                <a:cubicBezTo>
                  <a:pt x="34" y="82"/>
                  <a:pt x="40" y="87"/>
                  <a:pt x="40" y="87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42" y="94"/>
                  <a:pt x="41" y="98"/>
                </a:cubicBezTo>
                <a:cubicBezTo>
                  <a:pt x="40" y="103"/>
                  <a:pt x="37" y="107"/>
                  <a:pt x="37" y="107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42" y="110"/>
                  <a:pt x="48" y="112"/>
                  <a:pt x="48" y="120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8" y="123"/>
                  <a:pt x="50" y="124"/>
                  <a:pt x="52" y="124"/>
                </a:cubicBezTo>
                <a:cubicBezTo>
                  <a:pt x="57" y="123"/>
                  <a:pt x="57" y="120"/>
                  <a:pt x="58" y="120"/>
                </a:cubicBezTo>
                <a:cubicBezTo>
                  <a:pt x="60" y="121"/>
                  <a:pt x="61" y="122"/>
                  <a:pt x="64" y="121"/>
                </a:cubicBezTo>
                <a:cubicBezTo>
                  <a:pt x="67" y="121"/>
                  <a:pt x="68" y="116"/>
                  <a:pt x="71" y="116"/>
                </a:cubicBezTo>
                <a:cubicBezTo>
                  <a:pt x="72" y="116"/>
                  <a:pt x="79" y="122"/>
                  <a:pt x="82" y="122"/>
                </a:cubicBezTo>
                <a:cubicBezTo>
                  <a:pt x="86" y="122"/>
                  <a:pt x="85" y="118"/>
                  <a:pt x="86" y="118"/>
                </a:cubicBezTo>
                <a:cubicBezTo>
                  <a:pt x="88" y="118"/>
                  <a:pt x="91" y="118"/>
                  <a:pt x="92" y="116"/>
                </a:cubicBezTo>
                <a:cubicBezTo>
                  <a:pt x="93" y="115"/>
                  <a:pt x="92" y="112"/>
                  <a:pt x="94" y="111"/>
                </a:cubicBezTo>
                <a:cubicBezTo>
                  <a:pt x="97" y="110"/>
                  <a:pt x="100" y="107"/>
                  <a:pt x="100" y="107"/>
                </a:cubicBezTo>
                <a:cubicBezTo>
                  <a:pt x="97" y="99"/>
                  <a:pt x="97" y="99"/>
                  <a:pt x="97" y="99"/>
                </a:cubicBezTo>
                <a:cubicBezTo>
                  <a:pt x="99" y="96"/>
                  <a:pt x="99" y="96"/>
                  <a:pt x="99" y="9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90"/>
                  <a:pt x="110" y="96"/>
                  <a:pt x="112" y="99"/>
                </a:cubicBezTo>
                <a:cubicBezTo>
                  <a:pt x="114" y="103"/>
                  <a:pt x="118" y="104"/>
                  <a:pt x="118" y="105"/>
                </a:cubicBezTo>
                <a:cubicBezTo>
                  <a:pt x="118" y="106"/>
                  <a:pt x="117" y="108"/>
                  <a:pt x="121" y="110"/>
                </a:cubicBezTo>
                <a:cubicBezTo>
                  <a:pt x="124" y="112"/>
                  <a:pt x="129" y="111"/>
                  <a:pt x="129" y="111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9" y="116"/>
                  <a:pt x="129" y="116"/>
                  <a:pt x="129" y="116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35" y="128"/>
                  <a:pt x="135" y="128"/>
                  <a:pt x="135" y="128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40" y="124"/>
                  <a:pt x="140" y="124"/>
                  <a:pt x="140" y="124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1"/>
                  <a:pt x="148" y="107"/>
                  <a:pt x="150" y="102"/>
                </a:cubicBezTo>
                <a:cubicBezTo>
                  <a:pt x="153" y="96"/>
                  <a:pt x="153" y="93"/>
                  <a:pt x="153" y="9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3" y="86"/>
                  <a:pt x="153" y="86"/>
                  <a:pt x="153" y="86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60" y="86"/>
                  <a:pt x="160" y="86"/>
                  <a:pt x="160" y="86"/>
                </a:cubicBezTo>
                <a:cubicBezTo>
                  <a:pt x="160" y="86"/>
                  <a:pt x="159" y="96"/>
                  <a:pt x="164" y="99"/>
                </a:cubicBezTo>
                <a:cubicBezTo>
                  <a:pt x="170" y="102"/>
                  <a:pt x="173" y="97"/>
                  <a:pt x="173" y="97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4" y="99"/>
                  <a:pt x="184" y="99"/>
                  <a:pt x="184" y="99"/>
                </a:cubicBezTo>
                <a:cubicBezTo>
                  <a:pt x="187" y="103"/>
                  <a:pt x="187" y="103"/>
                  <a:pt x="187" y="10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93" y="93"/>
                  <a:pt x="193" y="93"/>
                  <a:pt x="193" y="93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2"/>
                  <a:pt x="182" y="88"/>
                  <a:pt x="188" y="82"/>
                </a:cubicBezTo>
                <a:cubicBezTo>
                  <a:pt x="194" y="76"/>
                  <a:pt x="196" y="77"/>
                  <a:pt x="196" y="77"/>
                </a:cubicBezTo>
                <a:cubicBezTo>
                  <a:pt x="197" y="83"/>
                  <a:pt x="197" y="83"/>
                  <a:pt x="197" y="83"/>
                </a:cubicBezTo>
                <a:cubicBezTo>
                  <a:pt x="207" y="86"/>
                  <a:pt x="207" y="86"/>
                  <a:pt x="207" y="86"/>
                </a:cubicBezTo>
                <a:cubicBezTo>
                  <a:pt x="207" y="79"/>
                  <a:pt x="207" y="79"/>
                  <a:pt x="207" y="79"/>
                </a:cubicBezTo>
                <a:lnTo>
                  <a:pt x="204" y="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1" name="Freeform 178"/>
          <p:cNvSpPr>
            <a:spLocks/>
          </p:cNvSpPr>
          <p:nvPr/>
        </p:nvSpPr>
        <p:spPr bwMode="auto">
          <a:xfrm>
            <a:off x="4699489" y="4340471"/>
            <a:ext cx="17585" cy="19050"/>
          </a:xfrm>
          <a:custGeom>
            <a:avLst/>
            <a:gdLst>
              <a:gd name="T0" fmla="*/ 36748 w 9"/>
              <a:gd name="T1" fmla="*/ 0 h 10"/>
              <a:gd name="T2" fmla="*/ 20671 w 9"/>
              <a:gd name="T3" fmla="*/ 0 h 10"/>
              <a:gd name="T4" fmla="*/ 11627 w 9"/>
              <a:gd name="T5" fmla="*/ 19114 h 10"/>
              <a:gd name="T6" fmla="*/ 35639 w 9"/>
              <a:gd name="T7" fmla="*/ 26645 h 10"/>
              <a:gd name="T8" fmla="*/ 48997 w 9"/>
              <a:gd name="T9" fmla="*/ 24848 h 10"/>
              <a:gd name="T10" fmla="*/ 36748 w 9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"/>
              <a:gd name="T19" fmla="*/ 0 h 10"/>
              <a:gd name="T20" fmla="*/ 9 w 9"/>
              <a:gd name="T21" fmla="*/ 10 h 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" h="10">
                <a:moveTo>
                  <a:pt x="7" y="0"/>
                </a:moveTo>
                <a:cubicBezTo>
                  <a:pt x="4" y="0"/>
                  <a:pt x="4" y="0"/>
                  <a:pt x="4" y="0"/>
                </a:cubicBezTo>
                <a:cubicBezTo>
                  <a:pt x="4" y="0"/>
                  <a:pt x="0" y="4"/>
                  <a:pt x="2" y="7"/>
                </a:cubicBezTo>
                <a:cubicBezTo>
                  <a:pt x="4" y="9"/>
                  <a:pt x="6" y="10"/>
                  <a:pt x="6" y="10"/>
                </a:cubicBezTo>
                <a:cubicBezTo>
                  <a:pt x="9" y="9"/>
                  <a:pt x="9" y="9"/>
                  <a:pt x="9" y="9"/>
                </a:cubicBezTo>
                <a:lnTo>
                  <a:pt x="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2" name="Freeform 179"/>
          <p:cNvSpPr>
            <a:spLocks/>
          </p:cNvSpPr>
          <p:nvPr/>
        </p:nvSpPr>
        <p:spPr bwMode="auto">
          <a:xfrm>
            <a:off x="4706818" y="4104544"/>
            <a:ext cx="675542" cy="335573"/>
          </a:xfrm>
          <a:custGeom>
            <a:avLst/>
            <a:gdLst>
              <a:gd name="T0" fmla="*/ 543426 w 343"/>
              <a:gd name="T1" fmla="*/ 63840 h 171"/>
              <a:gd name="T2" fmla="*/ 537781 w 343"/>
              <a:gd name="T3" fmla="*/ 25649 h 171"/>
              <a:gd name="T4" fmla="*/ 519099 w 343"/>
              <a:gd name="T5" fmla="*/ 16469 h 171"/>
              <a:gd name="T6" fmla="*/ 475597 w 343"/>
              <a:gd name="T7" fmla="*/ 20289 h 171"/>
              <a:gd name="T8" fmla="*/ 433574 w 343"/>
              <a:gd name="T9" fmla="*/ 3009 h 171"/>
              <a:gd name="T10" fmla="*/ 407340 w 343"/>
              <a:gd name="T11" fmla="*/ 0 h 171"/>
              <a:gd name="T12" fmla="*/ 385869 w 343"/>
              <a:gd name="T13" fmla="*/ 20289 h 171"/>
              <a:gd name="T14" fmla="*/ 368843 w 343"/>
              <a:gd name="T15" fmla="*/ 38468 h 171"/>
              <a:gd name="T16" fmla="*/ 352267 w 343"/>
              <a:gd name="T17" fmla="*/ 46000 h 171"/>
              <a:gd name="T18" fmla="*/ 333494 w 343"/>
              <a:gd name="T19" fmla="*/ 36387 h 171"/>
              <a:gd name="T20" fmla="*/ 312692 w 343"/>
              <a:gd name="T21" fmla="*/ 26581 h 171"/>
              <a:gd name="T22" fmla="*/ 287367 w 343"/>
              <a:gd name="T23" fmla="*/ 46000 h 171"/>
              <a:gd name="T24" fmla="*/ 242274 w 343"/>
              <a:gd name="T25" fmla="*/ 88381 h 171"/>
              <a:gd name="T26" fmla="*/ 252995 w 343"/>
              <a:gd name="T27" fmla="*/ 130928 h 171"/>
              <a:gd name="T28" fmla="*/ 243091 w 343"/>
              <a:gd name="T29" fmla="*/ 144132 h 171"/>
              <a:gd name="T30" fmla="*/ 204008 w 343"/>
              <a:gd name="T31" fmla="*/ 134773 h 171"/>
              <a:gd name="T32" fmla="*/ 178584 w 343"/>
              <a:gd name="T33" fmla="*/ 140350 h 171"/>
              <a:gd name="T34" fmla="*/ 146308 w 343"/>
              <a:gd name="T35" fmla="*/ 158503 h 171"/>
              <a:gd name="T36" fmla="*/ 112578 w 343"/>
              <a:gd name="T37" fmla="*/ 163051 h 171"/>
              <a:gd name="T38" fmla="*/ 83762 w 343"/>
              <a:gd name="T39" fmla="*/ 147029 h 171"/>
              <a:gd name="T40" fmla="*/ 55922 w 343"/>
              <a:gd name="T41" fmla="*/ 173594 h 171"/>
              <a:gd name="T42" fmla="*/ 43263 w 343"/>
              <a:gd name="T43" fmla="*/ 153324 h 171"/>
              <a:gd name="T44" fmla="*/ 15472 w 343"/>
              <a:gd name="T45" fmla="*/ 147029 h 171"/>
              <a:gd name="T46" fmla="*/ 4579 w 343"/>
              <a:gd name="T47" fmla="*/ 178270 h 171"/>
              <a:gd name="T48" fmla="*/ 28948 w 343"/>
              <a:gd name="T49" fmla="*/ 196898 h 171"/>
              <a:gd name="T50" fmla="*/ 52292 w 343"/>
              <a:gd name="T51" fmla="*/ 213369 h 171"/>
              <a:gd name="T52" fmla="*/ 72202 w 343"/>
              <a:gd name="T53" fmla="*/ 216669 h 171"/>
              <a:gd name="T54" fmla="*/ 92193 w 343"/>
              <a:gd name="T55" fmla="*/ 221455 h 171"/>
              <a:gd name="T56" fmla="*/ 122623 w 343"/>
              <a:gd name="T57" fmla="*/ 205287 h 171"/>
              <a:gd name="T58" fmla="*/ 168997 w 343"/>
              <a:gd name="T59" fmla="*/ 205329 h 171"/>
              <a:gd name="T60" fmla="*/ 203360 w 343"/>
              <a:gd name="T61" fmla="*/ 189418 h 171"/>
              <a:gd name="T62" fmla="*/ 206415 w 343"/>
              <a:gd name="T63" fmla="*/ 209886 h 171"/>
              <a:gd name="T64" fmla="*/ 217151 w 343"/>
              <a:gd name="T65" fmla="*/ 231301 h 171"/>
              <a:gd name="T66" fmla="*/ 274192 w 343"/>
              <a:gd name="T67" fmla="*/ 236607 h 171"/>
              <a:gd name="T68" fmla="*/ 319259 w 343"/>
              <a:gd name="T69" fmla="*/ 244514 h 171"/>
              <a:gd name="T70" fmla="*/ 347235 w 343"/>
              <a:gd name="T71" fmla="*/ 251704 h 171"/>
              <a:gd name="T72" fmla="*/ 386210 w 343"/>
              <a:gd name="T73" fmla="*/ 243835 h 171"/>
              <a:gd name="T74" fmla="*/ 415067 w 343"/>
              <a:gd name="T75" fmla="*/ 227283 h 171"/>
              <a:gd name="T76" fmla="*/ 446479 w 343"/>
              <a:gd name="T77" fmla="*/ 228152 h 171"/>
              <a:gd name="T78" fmla="*/ 477838 w 343"/>
              <a:gd name="T79" fmla="*/ 221455 h 171"/>
              <a:gd name="T80" fmla="*/ 486250 w 343"/>
              <a:gd name="T81" fmla="*/ 202171 h 171"/>
              <a:gd name="T82" fmla="*/ 519099 w 343"/>
              <a:gd name="T83" fmla="*/ 175336 h 171"/>
              <a:gd name="T84" fmla="*/ 508788 w 343"/>
              <a:gd name="T85" fmla="*/ 153324 h 171"/>
              <a:gd name="T86" fmla="*/ 514703 w 343"/>
              <a:gd name="T87" fmla="*/ 127217 h 171"/>
              <a:gd name="T88" fmla="*/ 532319 w 343"/>
              <a:gd name="T89" fmla="*/ 121754 h 171"/>
              <a:gd name="T90" fmla="*/ 550548 w 343"/>
              <a:gd name="T91" fmla="*/ 101809 h 17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3"/>
              <a:gd name="T139" fmla="*/ 0 h 171"/>
              <a:gd name="T140" fmla="*/ 343 w 343"/>
              <a:gd name="T141" fmla="*/ 171 h 17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3" h="171">
                <a:moveTo>
                  <a:pt x="342" y="57"/>
                </a:moveTo>
                <a:cubicBezTo>
                  <a:pt x="340" y="53"/>
                  <a:pt x="337" y="49"/>
                  <a:pt x="337" y="49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8" y="39"/>
                  <a:pt x="328" y="34"/>
                </a:cubicBezTo>
                <a:cubicBezTo>
                  <a:pt x="329" y="29"/>
                  <a:pt x="332" y="27"/>
                  <a:pt x="332" y="27"/>
                </a:cubicBezTo>
                <a:cubicBezTo>
                  <a:pt x="332" y="17"/>
                  <a:pt x="332" y="17"/>
                  <a:pt x="332" y="17"/>
                </a:cubicBezTo>
                <a:cubicBezTo>
                  <a:pt x="329" y="14"/>
                  <a:pt x="329" y="14"/>
                  <a:pt x="329" y="14"/>
                </a:cubicBezTo>
                <a:cubicBezTo>
                  <a:pt x="322" y="14"/>
                  <a:pt x="322" y="14"/>
                  <a:pt x="322" y="14"/>
                </a:cubicBezTo>
                <a:cubicBezTo>
                  <a:pt x="320" y="11"/>
                  <a:pt x="320" y="11"/>
                  <a:pt x="320" y="11"/>
                </a:cubicBezTo>
                <a:cubicBezTo>
                  <a:pt x="309" y="8"/>
                  <a:pt x="309" y="8"/>
                  <a:pt x="309" y="8"/>
                </a:cubicBezTo>
                <a:cubicBezTo>
                  <a:pt x="307" y="13"/>
                  <a:pt x="307" y="13"/>
                  <a:pt x="307" y="13"/>
                </a:cubicBezTo>
                <a:cubicBezTo>
                  <a:pt x="293" y="14"/>
                  <a:pt x="293" y="14"/>
                  <a:pt x="293" y="14"/>
                </a:cubicBezTo>
                <a:cubicBezTo>
                  <a:pt x="293" y="14"/>
                  <a:pt x="288" y="6"/>
                  <a:pt x="283" y="6"/>
                </a:cubicBezTo>
                <a:cubicBezTo>
                  <a:pt x="279" y="6"/>
                  <a:pt x="277" y="7"/>
                  <a:pt x="277" y="7"/>
                </a:cubicBezTo>
                <a:cubicBezTo>
                  <a:pt x="277" y="7"/>
                  <a:pt x="268" y="2"/>
                  <a:pt x="267" y="2"/>
                </a:cubicBezTo>
                <a:cubicBezTo>
                  <a:pt x="266" y="2"/>
                  <a:pt x="259" y="0"/>
                  <a:pt x="259" y="0"/>
                </a:cubicBezTo>
                <a:cubicBezTo>
                  <a:pt x="259" y="0"/>
                  <a:pt x="258" y="1"/>
                  <a:pt x="256" y="2"/>
                </a:cubicBezTo>
                <a:cubicBezTo>
                  <a:pt x="253" y="2"/>
                  <a:pt x="251" y="0"/>
                  <a:pt x="251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3" y="18"/>
                  <a:pt x="232" y="20"/>
                </a:cubicBezTo>
                <a:cubicBezTo>
                  <a:pt x="232" y="22"/>
                  <a:pt x="235" y="28"/>
                  <a:pt x="234" y="28"/>
                </a:cubicBezTo>
                <a:cubicBezTo>
                  <a:pt x="232" y="28"/>
                  <a:pt x="228" y="26"/>
                  <a:pt x="228" y="26"/>
                </a:cubicBezTo>
                <a:cubicBezTo>
                  <a:pt x="225" y="26"/>
                  <a:pt x="225" y="26"/>
                  <a:pt x="225" y="26"/>
                </a:cubicBezTo>
                <a:cubicBezTo>
                  <a:pt x="222" y="25"/>
                  <a:pt x="222" y="25"/>
                  <a:pt x="222" y="25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4" y="27"/>
                  <a:pt x="204" y="27"/>
                  <a:pt x="204" y="27"/>
                </a:cubicBezTo>
                <a:cubicBezTo>
                  <a:pt x="205" y="25"/>
                  <a:pt x="205" y="25"/>
                  <a:pt x="205" y="25"/>
                </a:cubicBezTo>
                <a:cubicBezTo>
                  <a:pt x="205" y="25"/>
                  <a:pt x="202" y="20"/>
                  <a:pt x="201" y="19"/>
                </a:cubicBezTo>
                <a:cubicBezTo>
                  <a:pt x="199" y="19"/>
                  <a:pt x="197" y="17"/>
                  <a:pt x="197" y="17"/>
                </a:cubicBezTo>
                <a:cubicBezTo>
                  <a:pt x="193" y="18"/>
                  <a:pt x="193" y="18"/>
                  <a:pt x="193" y="18"/>
                </a:cubicBezTo>
                <a:cubicBezTo>
                  <a:pt x="193" y="19"/>
                  <a:pt x="194" y="19"/>
                  <a:pt x="194" y="20"/>
                </a:cubicBezTo>
                <a:cubicBezTo>
                  <a:pt x="194" y="25"/>
                  <a:pt x="192" y="30"/>
                  <a:pt x="190" y="33"/>
                </a:cubicBezTo>
                <a:cubicBezTo>
                  <a:pt x="184" y="29"/>
                  <a:pt x="181" y="29"/>
                  <a:pt x="177" y="31"/>
                </a:cubicBezTo>
                <a:cubicBezTo>
                  <a:pt x="179" y="35"/>
                  <a:pt x="176" y="48"/>
                  <a:pt x="169" y="48"/>
                </a:cubicBezTo>
                <a:cubicBezTo>
                  <a:pt x="166" y="48"/>
                  <a:pt x="163" y="49"/>
                  <a:pt x="160" y="50"/>
                </a:cubicBezTo>
                <a:cubicBezTo>
                  <a:pt x="158" y="51"/>
                  <a:pt x="153" y="59"/>
                  <a:pt x="149" y="60"/>
                </a:cubicBezTo>
                <a:cubicBezTo>
                  <a:pt x="145" y="62"/>
                  <a:pt x="151" y="65"/>
                  <a:pt x="152" y="67"/>
                </a:cubicBezTo>
                <a:cubicBezTo>
                  <a:pt x="153" y="70"/>
                  <a:pt x="156" y="70"/>
                  <a:pt x="158" y="74"/>
                </a:cubicBezTo>
                <a:cubicBezTo>
                  <a:pt x="162" y="80"/>
                  <a:pt x="157" y="81"/>
                  <a:pt x="156" y="88"/>
                </a:cubicBezTo>
                <a:cubicBezTo>
                  <a:pt x="161" y="86"/>
                  <a:pt x="162" y="88"/>
                  <a:pt x="164" y="91"/>
                </a:cubicBezTo>
                <a:cubicBezTo>
                  <a:pt x="164" y="92"/>
                  <a:pt x="163" y="100"/>
                  <a:pt x="162" y="102"/>
                </a:cubicBezTo>
                <a:cubicBezTo>
                  <a:pt x="160" y="104"/>
                  <a:pt x="151" y="100"/>
                  <a:pt x="150" y="98"/>
                </a:cubicBezTo>
                <a:cubicBezTo>
                  <a:pt x="149" y="97"/>
                  <a:pt x="150" y="91"/>
                  <a:pt x="151" y="90"/>
                </a:cubicBezTo>
                <a:cubicBezTo>
                  <a:pt x="144" y="86"/>
                  <a:pt x="143" y="97"/>
                  <a:pt x="139" y="94"/>
                </a:cubicBezTo>
                <a:cubicBezTo>
                  <a:pt x="134" y="91"/>
                  <a:pt x="131" y="89"/>
                  <a:pt x="126" y="91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19" y="90"/>
                  <a:pt x="127" y="92"/>
                  <a:pt x="124" y="95"/>
                </a:cubicBezTo>
                <a:cubicBezTo>
                  <a:pt x="123" y="96"/>
                  <a:pt x="112" y="95"/>
                  <a:pt x="110" y="95"/>
                </a:cubicBezTo>
                <a:cubicBezTo>
                  <a:pt x="107" y="96"/>
                  <a:pt x="102" y="96"/>
                  <a:pt x="98" y="97"/>
                </a:cubicBezTo>
                <a:cubicBezTo>
                  <a:pt x="96" y="98"/>
                  <a:pt x="90" y="102"/>
                  <a:pt x="88" y="105"/>
                </a:cubicBezTo>
                <a:cubicBezTo>
                  <a:pt x="88" y="105"/>
                  <a:pt x="90" y="106"/>
                  <a:pt x="90" y="107"/>
                </a:cubicBezTo>
                <a:cubicBezTo>
                  <a:pt x="85" y="105"/>
                  <a:pt x="84" y="109"/>
                  <a:pt x="80" y="110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78" y="109"/>
                  <a:pt x="74" y="110"/>
                  <a:pt x="69" y="110"/>
                </a:cubicBezTo>
                <a:cubicBezTo>
                  <a:pt x="69" y="107"/>
                  <a:pt x="67" y="105"/>
                  <a:pt x="65" y="104"/>
                </a:cubicBezTo>
                <a:cubicBezTo>
                  <a:pt x="66" y="102"/>
                  <a:pt x="67" y="101"/>
                  <a:pt x="65" y="100"/>
                </a:cubicBezTo>
                <a:cubicBezTo>
                  <a:pt x="66" y="100"/>
                  <a:pt x="53" y="97"/>
                  <a:pt x="51" y="99"/>
                </a:cubicBezTo>
                <a:cubicBezTo>
                  <a:pt x="49" y="104"/>
                  <a:pt x="47" y="97"/>
                  <a:pt x="48" y="97"/>
                </a:cubicBezTo>
                <a:cubicBezTo>
                  <a:pt x="44" y="99"/>
                  <a:pt x="48" y="102"/>
                  <a:pt x="48" y="107"/>
                </a:cubicBezTo>
                <a:cubicBezTo>
                  <a:pt x="47" y="112"/>
                  <a:pt x="38" y="116"/>
                  <a:pt x="34" y="117"/>
                </a:cubicBezTo>
                <a:cubicBezTo>
                  <a:pt x="34" y="116"/>
                  <a:pt x="38" y="111"/>
                  <a:pt x="35" y="110"/>
                </a:cubicBezTo>
                <a:cubicBezTo>
                  <a:pt x="34" y="109"/>
                  <a:pt x="31" y="111"/>
                  <a:pt x="31" y="112"/>
                </a:cubicBezTo>
                <a:cubicBezTo>
                  <a:pt x="29" y="107"/>
                  <a:pt x="30" y="107"/>
                  <a:pt x="27" y="104"/>
                </a:cubicBezTo>
                <a:cubicBezTo>
                  <a:pt x="24" y="101"/>
                  <a:pt x="19" y="97"/>
                  <a:pt x="18" y="97"/>
                </a:cubicBezTo>
                <a:cubicBezTo>
                  <a:pt x="14" y="95"/>
                  <a:pt x="16" y="100"/>
                  <a:pt x="12" y="100"/>
                </a:cubicBezTo>
                <a:cubicBezTo>
                  <a:pt x="11" y="100"/>
                  <a:pt x="11" y="100"/>
                  <a:pt x="10" y="99"/>
                </a:cubicBezTo>
                <a:cubicBezTo>
                  <a:pt x="10" y="107"/>
                  <a:pt x="10" y="107"/>
                  <a:pt x="10" y="107"/>
                </a:cubicBezTo>
                <a:cubicBezTo>
                  <a:pt x="10" y="110"/>
                  <a:pt x="0" y="120"/>
                  <a:pt x="0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30"/>
                  <a:pt x="2" y="130"/>
                  <a:pt x="2" y="130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18" y="133"/>
                  <a:pt x="16" y="139"/>
                  <a:pt x="17" y="140"/>
                </a:cubicBezTo>
                <a:cubicBezTo>
                  <a:pt x="18" y="142"/>
                  <a:pt x="22" y="141"/>
                  <a:pt x="22" y="141"/>
                </a:cubicBezTo>
                <a:cubicBezTo>
                  <a:pt x="22" y="141"/>
                  <a:pt x="29" y="146"/>
                  <a:pt x="32" y="144"/>
                </a:cubicBezTo>
                <a:cubicBezTo>
                  <a:pt x="35" y="143"/>
                  <a:pt x="41" y="136"/>
                  <a:pt x="41" y="136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48" y="146"/>
                  <a:pt x="50" y="142"/>
                  <a:pt x="53" y="143"/>
                </a:cubicBezTo>
                <a:cubicBezTo>
                  <a:pt x="57" y="145"/>
                  <a:pt x="57" y="149"/>
                  <a:pt x="57" y="149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3" y="147"/>
                  <a:pt x="67" y="139"/>
                  <a:pt x="76" y="138"/>
                </a:cubicBezTo>
                <a:cubicBezTo>
                  <a:pt x="85" y="137"/>
                  <a:pt x="87" y="138"/>
                  <a:pt x="87" y="138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13" y="130"/>
                  <a:pt x="113" y="130"/>
                  <a:pt x="113" y="130"/>
                </a:cubicBezTo>
                <a:cubicBezTo>
                  <a:pt x="117" y="132"/>
                  <a:pt x="117" y="132"/>
                  <a:pt x="117" y="132"/>
                </a:cubicBezTo>
                <a:cubicBezTo>
                  <a:pt x="117" y="132"/>
                  <a:pt x="123" y="126"/>
                  <a:pt x="125" y="128"/>
                </a:cubicBezTo>
                <a:cubicBezTo>
                  <a:pt x="127" y="130"/>
                  <a:pt x="120" y="134"/>
                  <a:pt x="120" y="134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3" y="143"/>
                  <a:pt x="125" y="141"/>
                  <a:pt x="127" y="142"/>
                </a:cubicBezTo>
                <a:cubicBezTo>
                  <a:pt x="129" y="143"/>
                  <a:pt x="128" y="147"/>
                  <a:pt x="128" y="147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4" y="156"/>
                  <a:pt x="134" y="156"/>
                  <a:pt x="134" y="156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3" y="160"/>
                  <a:pt x="153" y="160"/>
                  <a:pt x="153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97" y="165"/>
                  <a:pt x="197" y="165"/>
                  <a:pt x="197" y="165"/>
                </a:cubicBezTo>
                <a:cubicBezTo>
                  <a:pt x="202" y="164"/>
                  <a:pt x="202" y="164"/>
                  <a:pt x="202" y="164"/>
                </a:cubicBezTo>
                <a:cubicBezTo>
                  <a:pt x="212" y="167"/>
                  <a:pt x="212" y="167"/>
                  <a:pt x="212" y="167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25" y="168"/>
                  <a:pt x="225" y="168"/>
                  <a:pt x="225" y="168"/>
                </a:cubicBezTo>
                <a:cubicBezTo>
                  <a:pt x="232" y="171"/>
                  <a:pt x="232" y="171"/>
                  <a:pt x="232" y="171"/>
                </a:cubicBezTo>
                <a:cubicBezTo>
                  <a:pt x="238" y="164"/>
                  <a:pt x="238" y="164"/>
                  <a:pt x="238" y="164"/>
                </a:cubicBezTo>
                <a:cubicBezTo>
                  <a:pt x="238" y="164"/>
                  <a:pt x="241" y="164"/>
                  <a:pt x="243" y="163"/>
                </a:cubicBezTo>
                <a:cubicBezTo>
                  <a:pt x="245" y="162"/>
                  <a:pt x="244" y="156"/>
                  <a:pt x="247" y="156"/>
                </a:cubicBezTo>
                <a:cubicBezTo>
                  <a:pt x="251" y="155"/>
                  <a:pt x="256" y="153"/>
                  <a:pt x="256" y="153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62" y="154"/>
                  <a:pt x="267" y="151"/>
                  <a:pt x="270" y="152"/>
                </a:cubicBezTo>
                <a:cubicBezTo>
                  <a:pt x="273" y="152"/>
                  <a:pt x="275" y="154"/>
                  <a:pt x="275" y="154"/>
                </a:cubicBezTo>
                <a:cubicBezTo>
                  <a:pt x="279" y="149"/>
                  <a:pt x="279" y="149"/>
                  <a:pt x="279" y="149"/>
                </a:cubicBezTo>
                <a:cubicBezTo>
                  <a:pt x="279" y="149"/>
                  <a:pt x="279" y="147"/>
                  <a:pt x="287" y="147"/>
                </a:cubicBezTo>
                <a:cubicBezTo>
                  <a:pt x="293" y="146"/>
                  <a:pt x="295" y="149"/>
                  <a:pt x="295" y="149"/>
                </a:cubicBezTo>
                <a:cubicBezTo>
                  <a:pt x="298" y="147"/>
                  <a:pt x="298" y="147"/>
                  <a:pt x="298" y="147"/>
                </a:cubicBezTo>
                <a:cubicBezTo>
                  <a:pt x="298" y="147"/>
                  <a:pt x="294" y="144"/>
                  <a:pt x="296" y="140"/>
                </a:cubicBezTo>
                <a:cubicBezTo>
                  <a:pt x="298" y="136"/>
                  <a:pt x="300" y="137"/>
                  <a:pt x="300" y="137"/>
                </a:cubicBezTo>
                <a:cubicBezTo>
                  <a:pt x="309" y="128"/>
                  <a:pt x="309" y="128"/>
                  <a:pt x="309" y="128"/>
                </a:cubicBezTo>
                <a:cubicBezTo>
                  <a:pt x="319" y="127"/>
                  <a:pt x="319" y="127"/>
                  <a:pt x="319" y="127"/>
                </a:cubicBezTo>
                <a:cubicBezTo>
                  <a:pt x="320" y="118"/>
                  <a:pt x="320" y="118"/>
                  <a:pt x="320" y="118"/>
                </a:cubicBezTo>
                <a:cubicBezTo>
                  <a:pt x="320" y="118"/>
                  <a:pt x="315" y="117"/>
                  <a:pt x="315" y="115"/>
                </a:cubicBezTo>
                <a:cubicBezTo>
                  <a:pt x="314" y="112"/>
                  <a:pt x="317" y="110"/>
                  <a:pt x="317" y="109"/>
                </a:cubicBezTo>
                <a:cubicBezTo>
                  <a:pt x="317" y="107"/>
                  <a:pt x="313" y="107"/>
                  <a:pt x="313" y="104"/>
                </a:cubicBezTo>
                <a:cubicBezTo>
                  <a:pt x="314" y="101"/>
                  <a:pt x="328" y="98"/>
                  <a:pt x="326" y="92"/>
                </a:cubicBezTo>
                <a:cubicBezTo>
                  <a:pt x="324" y="85"/>
                  <a:pt x="322" y="85"/>
                  <a:pt x="322" y="85"/>
                </a:cubicBezTo>
                <a:cubicBezTo>
                  <a:pt x="317" y="86"/>
                  <a:pt x="317" y="86"/>
                  <a:pt x="317" y="86"/>
                </a:cubicBezTo>
                <a:cubicBezTo>
                  <a:pt x="317" y="86"/>
                  <a:pt x="312" y="88"/>
                  <a:pt x="314" y="83"/>
                </a:cubicBezTo>
                <a:cubicBezTo>
                  <a:pt x="315" y="79"/>
                  <a:pt x="320" y="78"/>
                  <a:pt x="322" y="77"/>
                </a:cubicBezTo>
                <a:cubicBezTo>
                  <a:pt x="324" y="77"/>
                  <a:pt x="328" y="82"/>
                  <a:pt x="328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39" y="69"/>
                  <a:pt x="339" y="69"/>
                  <a:pt x="339" y="69"/>
                </a:cubicBezTo>
                <a:cubicBezTo>
                  <a:pt x="342" y="67"/>
                  <a:pt x="342" y="67"/>
                  <a:pt x="342" y="67"/>
                </a:cubicBezTo>
                <a:cubicBezTo>
                  <a:pt x="342" y="67"/>
                  <a:pt x="343" y="60"/>
                  <a:pt x="342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3" name="Freeform 180"/>
          <p:cNvSpPr>
            <a:spLocks noEditPoints="1"/>
          </p:cNvSpPr>
          <p:nvPr/>
        </p:nvSpPr>
        <p:spPr bwMode="auto">
          <a:xfrm>
            <a:off x="5180135" y="5748704"/>
            <a:ext cx="45426" cy="39565"/>
          </a:xfrm>
          <a:custGeom>
            <a:avLst/>
            <a:gdLst>
              <a:gd name="T0" fmla="*/ 51576 w 23"/>
              <a:gd name="T1" fmla="*/ 21955 h 20"/>
              <a:gd name="T2" fmla="*/ 15628 w 23"/>
              <a:gd name="T3" fmla="*/ 29630 h 20"/>
              <a:gd name="T4" fmla="*/ 38266 w 23"/>
              <a:gd name="T5" fmla="*/ 65709 h 20"/>
              <a:gd name="T6" fmla="*/ 51576 w 23"/>
              <a:gd name="T7" fmla="*/ 21955 h 20"/>
              <a:gd name="T8" fmla="*/ 126283 w 23"/>
              <a:gd name="T9" fmla="*/ 88707 h 20"/>
              <a:gd name="T10" fmla="*/ 110259 w 23"/>
              <a:gd name="T11" fmla="*/ 98442 h 20"/>
              <a:gd name="T12" fmla="*/ 85361 w 23"/>
              <a:gd name="T13" fmla="*/ 72924 h 20"/>
              <a:gd name="T14" fmla="*/ 69515 w 23"/>
              <a:gd name="T15" fmla="*/ 88707 h 20"/>
              <a:gd name="T16" fmla="*/ 74473 w 23"/>
              <a:gd name="T17" fmla="*/ 119754 h 20"/>
              <a:gd name="T18" fmla="*/ 148610 w 23"/>
              <a:gd name="T19" fmla="*/ 161668 h 20"/>
              <a:gd name="T20" fmla="*/ 181463 w 23"/>
              <a:gd name="T21" fmla="*/ 119754 h 20"/>
              <a:gd name="T22" fmla="*/ 126283 w 23"/>
              <a:gd name="T23" fmla="*/ 88707 h 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20"/>
              <a:gd name="T38" fmla="*/ 23 w 23"/>
              <a:gd name="T39" fmla="*/ 20 h 2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20">
                <a:moveTo>
                  <a:pt x="7" y="3"/>
                </a:moveTo>
                <a:cubicBezTo>
                  <a:pt x="0" y="0"/>
                  <a:pt x="2" y="4"/>
                  <a:pt x="2" y="4"/>
                </a:cubicBezTo>
                <a:cubicBezTo>
                  <a:pt x="5" y="8"/>
                  <a:pt x="5" y="8"/>
                  <a:pt x="5" y="8"/>
                </a:cubicBezTo>
                <a:cubicBezTo>
                  <a:pt x="9" y="9"/>
                  <a:pt x="15" y="5"/>
                  <a:pt x="7" y="3"/>
                </a:cubicBezTo>
                <a:close/>
                <a:moveTo>
                  <a:pt x="16" y="11"/>
                </a:moveTo>
                <a:cubicBezTo>
                  <a:pt x="14" y="12"/>
                  <a:pt x="14" y="12"/>
                  <a:pt x="14" y="12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5" y="20"/>
                  <a:pt x="19" y="20"/>
                </a:cubicBezTo>
                <a:cubicBezTo>
                  <a:pt x="23" y="20"/>
                  <a:pt x="23" y="15"/>
                  <a:pt x="23" y="15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4" name="Freeform 181"/>
          <p:cNvSpPr>
            <a:spLocks noEditPoints="1"/>
          </p:cNvSpPr>
          <p:nvPr/>
        </p:nvSpPr>
        <p:spPr bwMode="auto">
          <a:xfrm>
            <a:off x="3412881" y="2532187"/>
            <a:ext cx="701919" cy="1315915"/>
          </a:xfrm>
          <a:custGeom>
            <a:avLst/>
            <a:gdLst>
              <a:gd name="T0" fmla="*/ 437009 w 357"/>
              <a:gd name="T1" fmla="*/ 707458 h 670"/>
              <a:gd name="T2" fmla="*/ 450641 w 357"/>
              <a:gd name="T3" fmla="*/ 653190 h 670"/>
              <a:gd name="T4" fmla="*/ 380695 w 357"/>
              <a:gd name="T5" fmla="*/ 485547 h 670"/>
              <a:gd name="T6" fmla="*/ 326072 w 357"/>
              <a:gd name="T7" fmla="*/ 445503 h 670"/>
              <a:gd name="T8" fmla="*/ 399781 w 357"/>
              <a:gd name="T9" fmla="*/ 373773 h 670"/>
              <a:gd name="T10" fmla="*/ 305748 w 357"/>
              <a:gd name="T11" fmla="*/ 281528 h 670"/>
              <a:gd name="T12" fmla="*/ 386040 w 357"/>
              <a:gd name="T13" fmla="*/ 212818 h 670"/>
              <a:gd name="T14" fmla="*/ 296255 w 357"/>
              <a:gd name="T15" fmla="*/ 201354 h 670"/>
              <a:gd name="T16" fmla="*/ 254407 w 357"/>
              <a:gd name="T17" fmla="*/ 212546 h 670"/>
              <a:gd name="T18" fmla="*/ 222750 w 357"/>
              <a:gd name="T19" fmla="*/ 244452 h 670"/>
              <a:gd name="T20" fmla="*/ 227351 w 357"/>
              <a:gd name="T21" fmla="*/ 306241 h 670"/>
              <a:gd name="T22" fmla="*/ 172530 w 357"/>
              <a:gd name="T23" fmla="*/ 348588 h 670"/>
              <a:gd name="T24" fmla="*/ 197042 w 357"/>
              <a:gd name="T25" fmla="*/ 373773 h 670"/>
              <a:gd name="T26" fmla="*/ 203939 w 357"/>
              <a:gd name="T27" fmla="*/ 392882 h 670"/>
              <a:gd name="T28" fmla="*/ 156880 w 357"/>
              <a:gd name="T29" fmla="*/ 480248 h 670"/>
              <a:gd name="T30" fmla="*/ 220800 w 357"/>
              <a:gd name="T31" fmla="*/ 417752 h 670"/>
              <a:gd name="T32" fmla="*/ 230199 w 357"/>
              <a:gd name="T33" fmla="*/ 434939 h 670"/>
              <a:gd name="T34" fmla="*/ 197042 w 357"/>
              <a:gd name="T35" fmla="*/ 520721 h 670"/>
              <a:gd name="T36" fmla="*/ 226150 w 357"/>
              <a:gd name="T37" fmla="*/ 550131 h 670"/>
              <a:gd name="T38" fmla="*/ 292272 w 357"/>
              <a:gd name="T39" fmla="*/ 554236 h 670"/>
              <a:gd name="T40" fmla="*/ 280642 w 357"/>
              <a:gd name="T41" fmla="*/ 630333 h 670"/>
              <a:gd name="T42" fmla="*/ 288884 w 357"/>
              <a:gd name="T43" fmla="*/ 714993 h 670"/>
              <a:gd name="T44" fmla="*/ 169445 w 357"/>
              <a:gd name="T45" fmla="*/ 744033 h 670"/>
              <a:gd name="T46" fmla="*/ 158867 w 357"/>
              <a:gd name="T47" fmla="*/ 810554 h 670"/>
              <a:gd name="T48" fmla="*/ 114830 w 357"/>
              <a:gd name="T49" fmla="*/ 848662 h 670"/>
              <a:gd name="T50" fmla="*/ 169445 w 357"/>
              <a:gd name="T51" fmla="*/ 861828 h 670"/>
              <a:gd name="T52" fmla="*/ 265432 w 357"/>
              <a:gd name="T53" fmla="*/ 881102 h 670"/>
              <a:gd name="T54" fmla="*/ 85583 w 357"/>
              <a:gd name="T55" fmla="*/ 968762 h 670"/>
              <a:gd name="T56" fmla="*/ 95836 w 357"/>
              <a:gd name="T57" fmla="*/ 995347 h 670"/>
              <a:gd name="T58" fmla="*/ 189610 w 357"/>
              <a:gd name="T59" fmla="*/ 975898 h 670"/>
              <a:gd name="T60" fmla="*/ 312790 w 357"/>
              <a:gd name="T61" fmla="*/ 982884 h 670"/>
              <a:gd name="T62" fmla="*/ 482001 w 357"/>
              <a:gd name="T63" fmla="*/ 988269 h 670"/>
              <a:gd name="T64" fmla="*/ 457998 w 357"/>
              <a:gd name="T65" fmla="*/ 929052 h 670"/>
              <a:gd name="T66" fmla="*/ 495683 w 357"/>
              <a:gd name="T67" fmla="*/ 904704 h 670"/>
              <a:gd name="T68" fmla="*/ 324364 w 357"/>
              <a:gd name="T69" fmla="*/ 982935 h 670"/>
              <a:gd name="T70" fmla="*/ 187178 w 357"/>
              <a:gd name="T71" fmla="*/ 712846 h 670"/>
              <a:gd name="T72" fmla="*/ 216635 w 357"/>
              <a:gd name="T73" fmla="*/ 599829 h 670"/>
              <a:gd name="T74" fmla="*/ 214436 w 357"/>
              <a:gd name="T75" fmla="*/ 457897 h 670"/>
              <a:gd name="T76" fmla="*/ 138101 w 357"/>
              <a:gd name="T77" fmla="*/ 441037 h 670"/>
              <a:gd name="T78" fmla="*/ 169445 w 357"/>
              <a:gd name="T79" fmla="*/ 425799 h 670"/>
              <a:gd name="T80" fmla="*/ 136165 w 357"/>
              <a:gd name="T81" fmla="*/ 360791 h 670"/>
              <a:gd name="T82" fmla="*/ 173747 w 357"/>
              <a:gd name="T83" fmla="*/ 355935 h 670"/>
              <a:gd name="T84" fmla="*/ 159820 w 357"/>
              <a:gd name="T85" fmla="*/ 392882 h 670"/>
              <a:gd name="T86" fmla="*/ 182393 w 357"/>
              <a:gd name="T87" fmla="*/ 329059 h 670"/>
              <a:gd name="T88" fmla="*/ 127870 w 357"/>
              <a:gd name="T89" fmla="*/ 297730 h 670"/>
              <a:gd name="T90" fmla="*/ 136165 w 357"/>
              <a:gd name="T91" fmla="*/ 267741 h 670"/>
              <a:gd name="T92" fmla="*/ 176832 w 357"/>
              <a:gd name="T93" fmla="*/ 266264 h 670"/>
              <a:gd name="T94" fmla="*/ 197042 w 357"/>
              <a:gd name="T95" fmla="*/ 307458 h 670"/>
              <a:gd name="T96" fmla="*/ 209587 w 357"/>
              <a:gd name="T97" fmla="*/ 262224 h 670"/>
              <a:gd name="T98" fmla="*/ 126288 w 357"/>
              <a:gd name="T99" fmla="*/ 249470 h 670"/>
              <a:gd name="T100" fmla="*/ 219731 w 357"/>
              <a:gd name="T101" fmla="*/ 202772 h 670"/>
              <a:gd name="T102" fmla="*/ 162350 w 357"/>
              <a:gd name="T103" fmla="*/ 199762 h 670"/>
              <a:gd name="T104" fmla="*/ 376548 w 357"/>
              <a:gd name="T105" fmla="*/ 170475 h 670"/>
              <a:gd name="T106" fmla="*/ 397496 w 357"/>
              <a:gd name="T107" fmla="*/ 161361 h 670"/>
              <a:gd name="T108" fmla="*/ 403256 w 357"/>
              <a:gd name="T109" fmla="*/ 142584 h 670"/>
              <a:gd name="T110" fmla="*/ 482001 w 357"/>
              <a:gd name="T111" fmla="*/ 123657 h 670"/>
              <a:gd name="T112" fmla="*/ 437503 w 357"/>
              <a:gd name="T113" fmla="*/ 141893 h 670"/>
              <a:gd name="T114" fmla="*/ 526547 w 357"/>
              <a:gd name="T115" fmla="*/ 35349 h 670"/>
              <a:gd name="T116" fmla="*/ 555708 w 357"/>
              <a:gd name="T117" fmla="*/ 4108 h 670"/>
              <a:gd name="T118" fmla="*/ 76712 w 357"/>
              <a:gd name="T119" fmla="*/ 599829 h 670"/>
              <a:gd name="T120" fmla="*/ 149158 w 357"/>
              <a:gd name="T121" fmla="*/ 584003 h 670"/>
              <a:gd name="T122" fmla="*/ 53235 w 357"/>
              <a:gd name="T123" fmla="*/ 501997 h 670"/>
              <a:gd name="T124" fmla="*/ 20040 w 357"/>
              <a:gd name="T125" fmla="*/ 570698 h 6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57"/>
              <a:gd name="T190" fmla="*/ 0 h 670"/>
              <a:gd name="T191" fmla="*/ 357 w 357"/>
              <a:gd name="T192" fmla="*/ 670 h 6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57" h="670">
                <a:moveTo>
                  <a:pt x="342" y="526"/>
                </a:moveTo>
                <a:cubicBezTo>
                  <a:pt x="330" y="519"/>
                  <a:pt x="330" y="519"/>
                  <a:pt x="330" y="519"/>
                </a:cubicBezTo>
                <a:cubicBezTo>
                  <a:pt x="328" y="520"/>
                  <a:pt x="328" y="520"/>
                  <a:pt x="328" y="520"/>
                </a:cubicBezTo>
                <a:cubicBezTo>
                  <a:pt x="310" y="519"/>
                  <a:pt x="310" y="519"/>
                  <a:pt x="310" y="519"/>
                </a:cubicBezTo>
                <a:cubicBezTo>
                  <a:pt x="303" y="530"/>
                  <a:pt x="303" y="530"/>
                  <a:pt x="303" y="530"/>
                </a:cubicBezTo>
                <a:cubicBezTo>
                  <a:pt x="299" y="528"/>
                  <a:pt x="299" y="528"/>
                  <a:pt x="299" y="528"/>
                </a:cubicBezTo>
                <a:cubicBezTo>
                  <a:pt x="295" y="522"/>
                  <a:pt x="295" y="522"/>
                  <a:pt x="295" y="522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91" y="520"/>
                  <a:pt x="292" y="515"/>
                  <a:pt x="296" y="514"/>
                </a:cubicBezTo>
                <a:cubicBezTo>
                  <a:pt x="301" y="512"/>
                  <a:pt x="308" y="508"/>
                  <a:pt x="308" y="504"/>
                </a:cubicBezTo>
                <a:cubicBezTo>
                  <a:pt x="309" y="501"/>
                  <a:pt x="305" y="486"/>
                  <a:pt x="305" y="486"/>
                </a:cubicBezTo>
                <a:cubicBezTo>
                  <a:pt x="299" y="480"/>
                  <a:pt x="299" y="480"/>
                  <a:pt x="299" y="480"/>
                </a:cubicBezTo>
                <a:cubicBezTo>
                  <a:pt x="292" y="473"/>
                  <a:pt x="292" y="473"/>
                  <a:pt x="292" y="473"/>
                </a:cubicBezTo>
                <a:cubicBezTo>
                  <a:pt x="292" y="473"/>
                  <a:pt x="290" y="469"/>
                  <a:pt x="287" y="468"/>
                </a:cubicBezTo>
                <a:cubicBezTo>
                  <a:pt x="285" y="468"/>
                  <a:pt x="281" y="467"/>
                  <a:pt x="281" y="467"/>
                </a:cubicBezTo>
                <a:cubicBezTo>
                  <a:pt x="279" y="469"/>
                  <a:pt x="279" y="469"/>
                  <a:pt x="279" y="469"/>
                </a:cubicBezTo>
                <a:cubicBezTo>
                  <a:pt x="276" y="466"/>
                  <a:pt x="276" y="466"/>
                  <a:pt x="276" y="466"/>
                </a:cubicBezTo>
                <a:cubicBezTo>
                  <a:pt x="268" y="465"/>
                  <a:pt x="268" y="465"/>
                  <a:pt x="268" y="465"/>
                </a:cubicBezTo>
                <a:cubicBezTo>
                  <a:pt x="276" y="463"/>
                  <a:pt x="276" y="463"/>
                  <a:pt x="276" y="463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89" y="465"/>
                  <a:pt x="289" y="465"/>
                  <a:pt x="289" y="465"/>
                </a:cubicBezTo>
                <a:cubicBezTo>
                  <a:pt x="289" y="465"/>
                  <a:pt x="293" y="472"/>
                  <a:pt x="294" y="473"/>
                </a:cubicBezTo>
                <a:cubicBezTo>
                  <a:pt x="298" y="473"/>
                  <a:pt x="298" y="473"/>
                  <a:pt x="298" y="473"/>
                </a:cubicBezTo>
                <a:cubicBezTo>
                  <a:pt x="301" y="477"/>
                  <a:pt x="301" y="477"/>
                  <a:pt x="301" y="477"/>
                </a:cubicBezTo>
                <a:cubicBezTo>
                  <a:pt x="303" y="475"/>
                  <a:pt x="303" y="475"/>
                  <a:pt x="303" y="475"/>
                </a:cubicBezTo>
                <a:cubicBezTo>
                  <a:pt x="295" y="455"/>
                  <a:pt x="295" y="455"/>
                  <a:pt x="295" y="455"/>
                </a:cubicBezTo>
                <a:cubicBezTo>
                  <a:pt x="295" y="443"/>
                  <a:pt x="295" y="443"/>
                  <a:pt x="295" y="443"/>
                </a:cubicBezTo>
                <a:cubicBezTo>
                  <a:pt x="298" y="441"/>
                  <a:pt x="298" y="441"/>
                  <a:pt x="298" y="441"/>
                </a:cubicBezTo>
                <a:cubicBezTo>
                  <a:pt x="294" y="431"/>
                  <a:pt x="294" y="431"/>
                  <a:pt x="294" y="431"/>
                </a:cubicBezTo>
                <a:cubicBezTo>
                  <a:pt x="290" y="431"/>
                  <a:pt x="290" y="431"/>
                  <a:pt x="290" y="431"/>
                </a:cubicBezTo>
                <a:cubicBezTo>
                  <a:pt x="286" y="416"/>
                  <a:pt x="286" y="416"/>
                  <a:pt x="286" y="416"/>
                </a:cubicBezTo>
                <a:cubicBezTo>
                  <a:pt x="277" y="407"/>
                  <a:pt x="277" y="407"/>
                  <a:pt x="277" y="407"/>
                </a:cubicBezTo>
                <a:cubicBezTo>
                  <a:pt x="273" y="406"/>
                  <a:pt x="273" y="406"/>
                  <a:pt x="273" y="406"/>
                </a:cubicBezTo>
                <a:cubicBezTo>
                  <a:pt x="267" y="395"/>
                  <a:pt x="267" y="395"/>
                  <a:pt x="267" y="395"/>
                </a:cubicBezTo>
                <a:cubicBezTo>
                  <a:pt x="263" y="392"/>
                  <a:pt x="263" y="392"/>
                  <a:pt x="263" y="392"/>
                </a:cubicBezTo>
                <a:cubicBezTo>
                  <a:pt x="262" y="380"/>
                  <a:pt x="262" y="380"/>
                  <a:pt x="262" y="380"/>
                </a:cubicBezTo>
                <a:cubicBezTo>
                  <a:pt x="259" y="372"/>
                  <a:pt x="259" y="372"/>
                  <a:pt x="259" y="372"/>
                </a:cubicBezTo>
                <a:cubicBezTo>
                  <a:pt x="260" y="354"/>
                  <a:pt x="260" y="354"/>
                  <a:pt x="260" y="354"/>
                </a:cubicBezTo>
                <a:cubicBezTo>
                  <a:pt x="257" y="349"/>
                  <a:pt x="257" y="349"/>
                  <a:pt x="257" y="349"/>
                </a:cubicBezTo>
                <a:cubicBezTo>
                  <a:pt x="259" y="337"/>
                  <a:pt x="259" y="337"/>
                  <a:pt x="259" y="337"/>
                </a:cubicBezTo>
                <a:cubicBezTo>
                  <a:pt x="253" y="332"/>
                  <a:pt x="253" y="332"/>
                  <a:pt x="253" y="332"/>
                </a:cubicBezTo>
                <a:cubicBezTo>
                  <a:pt x="253" y="327"/>
                  <a:pt x="253" y="327"/>
                  <a:pt x="253" y="327"/>
                </a:cubicBezTo>
                <a:cubicBezTo>
                  <a:pt x="249" y="324"/>
                  <a:pt x="249" y="324"/>
                  <a:pt x="249" y="324"/>
                </a:cubicBezTo>
                <a:cubicBezTo>
                  <a:pt x="248" y="319"/>
                  <a:pt x="248" y="319"/>
                  <a:pt x="248" y="319"/>
                </a:cubicBezTo>
                <a:cubicBezTo>
                  <a:pt x="245" y="321"/>
                  <a:pt x="245" y="321"/>
                  <a:pt x="245" y="321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5" y="315"/>
                  <a:pt x="245" y="315"/>
                  <a:pt x="245" y="315"/>
                </a:cubicBezTo>
                <a:cubicBezTo>
                  <a:pt x="245" y="315"/>
                  <a:pt x="247" y="312"/>
                  <a:pt x="244" y="311"/>
                </a:cubicBezTo>
                <a:cubicBezTo>
                  <a:pt x="241" y="311"/>
                  <a:pt x="238" y="310"/>
                  <a:pt x="238" y="310"/>
                </a:cubicBezTo>
                <a:cubicBezTo>
                  <a:pt x="228" y="298"/>
                  <a:pt x="228" y="298"/>
                  <a:pt x="228" y="298"/>
                </a:cubicBezTo>
                <a:cubicBezTo>
                  <a:pt x="228" y="298"/>
                  <a:pt x="228" y="296"/>
                  <a:pt x="223" y="297"/>
                </a:cubicBezTo>
                <a:cubicBezTo>
                  <a:pt x="217" y="298"/>
                  <a:pt x="217" y="305"/>
                  <a:pt x="213" y="305"/>
                </a:cubicBezTo>
                <a:cubicBezTo>
                  <a:pt x="209" y="305"/>
                  <a:pt x="208" y="299"/>
                  <a:pt x="208" y="299"/>
                </a:cubicBezTo>
                <a:cubicBezTo>
                  <a:pt x="208" y="299"/>
                  <a:pt x="203" y="301"/>
                  <a:pt x="200" y="300"/>
                </a:cubicBezTo>
                <a:cubicBezTo>
                  <a:pt x="197" y="299"/>
                  <a:pt x="195" y="296"/>
                  <a:pt x="195" y="296"/>
                </a:cubicBezTo>
                <a:cubicBezTo>
                  <a:pt x="195" y="296"/>
                  <a:pt x="187" y="295"/>
                  <a:pt x="188" y="294"/>
                </a:cubicBezTo>
                <a:cubicBezTo>
                  <a:pt x="189" y="292"/>
                  <a:pt x="196" y="292"/>
                  <a:pt x="196" y="292"/>
                </a:cubicBezTo>
                <a:cubicBezTo>
                  <a:pt x="196" y="292"/>
                  <a:pt x="197" y="296"/>
                  <a:pt x="200" y="296"/>
                </a:cubicBezTo>
                <a:cubicBezTo>
                  <a:pt x="202" y="296"/>
                  <a:pt x="207" y="294"/>
                  <a:pt x="207" y="294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1"/>
                  <a:pt x="210" y="291"/>
                  <a:pt x="210" y="291"/>
                </a:cubicBezTo>
                <a:cubicBezTo>
                  <a:pt x="218" y="287"/>
                  <a:pt x="218" y="287"/>
                  <a:pt x="218" y="287"/>
                </a:cubicBezTo>
                <a:cubicBezTo>
                  <a:pt x="226" y="290"/>
                  <a:pt x="226" y="290"/>
                  <a:pt x="226" y="290"/>
                </a:cubicBezTo>
                <a:cubicBezTo>
                  <a:pt x="234" y="283"/>
                  <a:pt x="234" y="283"/>
                  <a:pt x="234" y="283"/>
                </a:cubicBezTo>
                <a:cubicBezTo>
                  <a:pt x="226" y="279"/>
                  <a:pt x="226" y="279"/>
                  <a:pt x="226" y="279"/>
                </a:cubicBezTo>
                <a:cubicBezTo>
                  <a:pt x="226" y="279"/>
                  <a:pt x="230" y="278"/>
                  <a:pt x="228" y="275"/>
                </a:cubicBezTo>
                <a:cubicBezTo>
                  <a:pt x="226" y="272"/>
                  <a:pt x="227" y="271"/>
                  <a:pt x="224" y="271"/>
                </a:cubicBezTo>
                <a:cubicBezTo>
                  <a:pt x="219" y="272"/>
                  <a:pt x="217" y="276"/>
                  <a:pt x="215" y="276"/>
                </a:cubicBezTo>
                <a:cubicBezTo>
                  <a:pt x="213" y="277"/>
                  <a:pt x="208" y="276"/>
                  <a:pt x="208" y="276"/>
                </a:cubicBezTo>
                <a:cubicBezTo>
                  <a:pt x="208" y="276"/>
                  <a:pt x="214" y="275"/>
                  <a:pt x="215" y="274"/>
                </a:cubicBezTo>
                <a:cubicBezTo>
                  <a:pt x="216" y="272"/>
                  <a:pt x="220" y="269"/>
                  <a:pt x="223" y="269"/>
                </a:cubicBezTo>
                <a:cubicBezTo>
                  <a:pt x="225" y="269"/>
                  <a:pt x="230" y="272"/>
                  <a:pt x="230" y="272"/>
                </a:cubicBezTo>
                <a:cubicBezTo>
                  <a:pt x="241" y="267"/>
                  <a:pt x="241" y="267"/>
                  <a:pt x="241" y="267"/>
                </a:cubicBezTo>
                <a:cubicBezTo>
                  <a:pt x="246" y="256"/>
                  <a:pt x="246" y="256"/>
                  <a:pt x="246" y="256"/>
                </a:cubicBezTo>
                <a:cubicBezTo>
                  <a:pt x="257" y="247"/>
                  <a:pt x="257" y="247"/>
                  <a:pt x="257" y="247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4" y="234"/>
                  <a:pt x="264" y="231"/>
                  <a:pt x="266" y="229"/>
                </a:cubicBezTo>
                <a:cubicBezTo>
                  <a:pt x="267" y="227"/>
                  <a:pt x="281" y="214"/>
                  <a:pt x="279" y="206"/>
                </a:cubicBezTo>
                <a:cubicBezTo>
                  <a:pt x="277" y="199"/>
                  <a:pt x="265" y="197"/>
                  <a:pt x="265" y="197"/>
                </a:cubicBezTo>
                <a:cubicBezTo>
                  <a:pt x="257" y="198"/>
                  <a:pt x="257" y="198"/>
                  <a:pt x="257" y="198"/>
                </a:cubicBezTo>
                <a:cubicBezTo>
                  <a:pt x="242" y="192"/>
                  <a:pt x="242" y="192"/>
                  <a:pt x="242" y="192"/>
                </a:cubicBezTo>
                <a:cubicBezTo>
                  <a:pt x="235" y="193"/>
                  <a:pt x="235" y="193"/>
                  <a:pt x="235" y="193"/>
                </a:cubicBezTo>
                <a:cubicBezTo>
                  <a:pt x="235" y="193"/>
                  <a:pt x="231" y="189"/>
                  <a:pt x="226" y="188"/>
                </a:cubicBezTo>
                <a:cubicBezTo>
                  <a:pt x="220" y="188"/>
                  <a:pt x="207" y="192"/>
                  <a:pt x="207" y="192"/>
                </a:cubicBezTo>
                <a:cubicBezTo>
                  <a:pt x="203" y="191"/>
                  <a:pt x="203" y="191"/>
                  <a:pt x="203" y="191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202" y="187"/>
                  <a:pt x="202" y="187"/>
                  <a:pt x="202" y="187"/>
                </a:cubicBezTo>
                <a:cubicBezTo>
                  <a:pt x="202" y="187"/>
                  <a:pt x="198" y="186"/>
                  <a:pt x="197" y="186"/>
                </a:cubicBezTo>
                <a:cubicBezTo>
                  <a:pt x="196" y="186"/>
                  <a:pt x="191" y="188"/>
                  <a:pt x="191" y="188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14" y="176"/>
                  <a:pt x="214" y="176"/>
                  <a:pt x="214" y="176"/>
                </a:cubicBezTo>
                <a:cubicBezTo>
                  <a:pt x="208" y="176"/>
                  <a:pt x="208" y="176"/>
                  <a:pt x="208" y="176"/>
                </a:cubicBezTo>
                <a:cubicBezTo>
                  <a:pt x="201" y="174"/>
                  <a:pt x="201" y="174"/>
                  <a:pt x="201" y="174"/>
                </a:cubicBezTo>
                <a:cubicBezTo>
                  <a:pt x="207" y="173"/>
                  <a:pt x="207" y="173"/>
                  <a:pt x="207" y="173"/>
                </a:cubicBezTo>
                <a:cubicBezTo>
                  <a:pt x="204" y="169"/>
                  <a:pt x="204" y="169"/>
                  <a:pt x="204" y="169"/>
                </a:cubicBezTo>
                <a:cubicBezTo>
                  <a:pt x="209" y="169"/>
                  <a:pt x="209" y="169"/>
                  <a:pt x="209" y="169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64"/>
                  <a:pt x="221" y="163"/>
                  <a:pt x="227" y="158"/>
                </a:cubicBezTo>
                <a:cubicBezTo>
                  <a:pt x="231" y="154"/>
                  <a:pt x="233" y="153"/>
                  <a:pt x="233" y="153"/>
                </a:cubicBezTo>
                <a:cubicBezTo>
                  <a:pt x="233" y="153"/>
                  <a:pt x="240" y="152"/>
                  <a:pt x="243" y="151"/>
                </a:cubicBezTo>
                <a:cubicBezTo>
                  <a:pt x="245" y="149"/>
                  <a:pt x="248" y="141"/>
                  <a:pt x="248" y="141"/>
                </a:cubicBezTo>
                <a:cubicBezTo>
                  <a:pt x="248" y="141"/>
                  <a:pt x="245" y="144"/>
                  <a:pt x="246" y="141"/>
                </a:cubicBezTo>
                <a:cubicBezTo>
                  <a:pt x="246" y="138"/>
                  <a:pt x="251" y="132"/>
                  <a:pt x="251" y="132"/>
                </a:cubicBezTo>
                <a:cubicBezTo>
                  <a:pt x="242" y="129"/>
                  <a:pt x="242" y="129"/>
                  <a:pt x="242" y="129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31" y="129"/>
                  <a:pt x="231" y="129"/>
                  <a:pt x="231" y="129"/>
                </a:cubicBezTo>
                <a:cubicBezTo>
                  <a:pt x="225" y="132"/>
                  <a:pt x="225" y="132"/>
                  <a:pt x="225" y="132"/>
                </a:cubicBezTo>
                <a:cubicBezTo>
                  <a:pt x="218" y="130"/>
                  <a:pt x="218" y="130"/>
                  <a:pt x="218" y="130"/>
                </a:cubicBezTo>
                <a:cubicBezTo>
                  <a:pt x="216" y="127"/>
                  <a:pt x="216" y="127"/>
                  <a:pt x="216" y="127"/>
                </a:cubicBezTo>
                <a:cubicBezTo>
                  <a:pt x="215" y="130"/>
                  <a:pt x="215" y="130"/>
                  <a:pt x="215" y="130"/>
                </a:cubicBezTo>
                <a:cubicBezTo>
                  <a:pt x="207" y="130"/>
                  <a:pt x="207" y="130"/>
                  <a:pt x="207" y="130"/>
                </a:cubicBezTo>
                <a:cubicBezTo>
                  <a:pt x="199" y="135"/>
                  <a:pt x="199" y="135"/>
                  <a:pt x="199" y="135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198" y="124"/>
                  <a:pt x="198" y="124"/>
                  <a:pt x="198" y="124"/>
                </a:cubicBezTo>
                <a:cubicBezTo>
                  <a:pt x="198" y="124"/>
                  <a:pt x="192" y="133"/>
                  <a:pt x="191" y="133"/>
                </a:cubicBezTo>
                <a:cubicBezTo>
                  <a:pt x="188" y="132"/>
                  <a:pt x="193" y="126"/>
                  <a:pt x="193" y="126"/>
                </a:cubicBezTo>
                <a:cubicBezTo>
                  <a:pt x="192" y="120"/>
                  <a:pt x="192" y="120"/>
                  <a:pt x="192" y="120"/>
                </a:cubicBezTo>
                <a:cubicBezTo>
                  <a:pt x="189" y="123"/>
                  <a:pt x="189" y="123"/>
                  <a:pt x="189" y="123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8" y="121"/>
                  <a:pt x="184" y="120"/>
                  <a:pt x="183" y="120"/>
                </a:cubicBezTo>
                <a:cubicBezTo>
                  <a:pt x="181" y="120"/>
                  <a:pt x="182" y="122"/>
                  <a:pt x="182" y="122"/>
                </a:cubicBezTo>
                <a:cubicBezTo>
                  <a:pt x="182" y="122"/>
                  <a:pt x="179" y="123"/>
                  <a:pt x="178" y="125"/>
                </a:cubicBezTo>
                <a:cubicBezTo>
                  <a:pt x="177" y="127"/>
                  <a:pt x="179" y="132"/>
                  <a:pt x="179" y="132"/>
                </a:cubicBezTo>
                <a:cubicBezTo>
                  <a:pt x="179" y="132"/>
                  <a:pt x="176" y="130"/>
                  <a:pt x="176" y="134"/>
                </a:cubicBezTo>
                <a:cubicBezTo>
                  <a:pt x="175" y="137"/>
                  <a:pt x="176" y="140"/>
                  <a:pt x="176" y="140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6" y="143"/>
                  <a:pt x="166" y="143"/>
                  <a:pt x="166" y="143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1" y="151"/>
                  <a:pt x="161" y="151"/>
                  <a:pt x="161" y="151"/>
                </a:cubicBezTo>
                <a:cubicBezTo>
                  <a:pt x="161" y="154"/>
                  <a:pt x="161" y="154"/>
                  <a:pt x="161" y="154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6" y="160"/>
                  <a:pt x="166" y="160"/>
                  <a:pt x="166" y="160"/>
                </a:cubicBezTo>
                <a:cubicBezTo>
                  <a:pt x="169" y="168"/>
                  <a:pt x="169" y="168"/>
                  <a:pt x="169" y="168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5" y="164"/>
                  <a:pt x="155" y="164"/>
                  <a:pt x="155" y="164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1" y="167"/>
                  <a:pt x="151" y="167"/>
                  <a:pt x="151" y="167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3" y="161"/>
                  <a:pt x="143" y="161"/>
                  <a:pt x="143" y="161"/>
                </a:cubicBezTo>
                <a:cubicBezTo>
                  <a:pt x="143" y="168"/>
                  <a:pt x="143" y="168"/>
                  <a:pt x="143" y="168"/>
                </a:cubicBezTo>
                <a:cubicBezTo>
                  <a:pt x="146" y="172"/>
                  <a:pt x="146" y="172"/>
                  <a:pt x="146" y="172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2" y="174"/>
                  <a:pt x="142" y="174"/>
                  <a:pt x="142" y="174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183"/>
                  <a:pt x="141" y="179"/>
                  <a:pt x="138" y="179"/>
                </a:cubicBezTo>
                <a:cubicBezTo>
                  <a:pt x="136" y="179"/>
                  <a:pt x="136" y="185"/>
                  <a:pt x="136" y="186"/>
                </a:cubicBezTo>
                <a:cubicBezTo>
                  <a:pt x="137" y="187"/>
                  <a:pt x="134" y="189"/>
                  <a:pt x="135" y="191"/>
                </a:cubicBezTo>
                <a:cubicBezTo>
                  <a:pt x="136" y="193"/>
                  <a:pt x="139" y="192"/>
                  <a:pt x="139" y="192"/>
                </a:cubicBezTo>
                <a:cubicBezTo>
                  <a:pt x="147" y="193"/>
                  <a:pt x="147" y="193"/>
                  <a:pt x="147" y="193"/>
                </a:cubicBezTo>
                <a:cubicBezTo>
                  <a:pt x="141" y="195"/>
                  <a:pt x="141" y="195"/>
                  <a:pt x="141" y="195"/>
                </a:cubicBezTo>
                <a:cubicBezTo>
                  <a:pt x="141" y="195"/>
                  <a:pt x="138" y="196"/>
                  <a:pt x="139" y="198"/>
                </a:cubicBezTo>
                <a:cubicBezTo>
                  <a:pt x="139" y="200"/>
                  <a:pt x="144" y="200"/>
                  <a:pt x="146" y="202"/>
                </a:cubicBezTo>
                <a:cubicBezTo>
                  <a:pt x="147" y="204"/>
                  <a:pt x="147" y="206"/>
                  <a:pt x="147" y="206"/>
                </a:cubicBezTo>
                <a:cubicBezTo>
                  <a:pt x="147" y="206"/>
                  <a:pt x="144" y="203"/>
                  <a:pt x="142" y="202"/>
                </a:cubicBezTo>
                <a:cubicBezTo>
                  <a:pt x="141" y="201"/>
                  <a:pt x="137" y="206"/>
                  <a:pt x="137" y="206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35" y="207"/>
                  <a:pt x="135" y="207"/>
                  <a:pt x="135" y="207"/>
                </a:cubicBezTo>
                <a:cubicBezTo>
                  <a:pt x="132" y="212"/>
                  <a:pt x="132" y="212"/>
                  <a:pt x="132" y="212"/>
                </a:cubicBezTo>
                <a:cubicBezTo>
                  <a:pt x="136" y="217"/>
                  <a:pt x="136" y="217"/>
                  <a:pt x="136" y="217"/>
                </a:cubicBezTo>
                <a:cubicBezTo>
                  <a:pt x="136" y="218"/>
                  <a:pt x="136" y="218"/>
                  <a:pt x="136" y="218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1"/>
                  <a:pt x="132" y="222"/>
                  <a:pt x="131" y="223"/>
                </a:cubicBezTo>
                <a:cubicBezTo>
                  <a:pt x="129" y="226"/>
                  <a:pt x="123" y="226"/>
                  <a:pt x="123" y="226"/>
                </a:cubicBezTo>
                <a:cubicBezTo>
                  <a:pt x="122" y="232"/>
                  <a:pt x="122" y="232"/>
                  <a:pt x="122" y="232"/>
                </a:cubicBezTo>
                <a:cubicBezTo>
                  <a:pt x="120" y="229"/>
                  <a:pt x="120" y="229"/>
                  <a:pt x="120" y="229"/>
                </a:cubicBezTo>
                <a:cubicBezTo>
                  <a:pt x="120" y="229"/>
                  <a:pt x="111" y="229"/>
                  <a:pt x="111" y="230"/>
                </a:cubicBezTo>
                <a:cubicBezTo>
                  <a:pt x="111" y="232"/>
                  <a:pt x="121" y="235"/>
                  <a:pt x="121" y="235"/>
                </a:cubicBezTo>
                <a:cubicBezTo>
                  <a:pt x="127" y="234"/>
                  <a:pt x="127" y="234"/>
                  <a:pt x="127" y="234"/>
                </a:cubicBezTo>
                <a:cubicBezTo>
                  <a:pt x="130" y="231"/>
                  <a:pt x="130" y="231"/>
                  <a:pt x="130" y="231"/>
                </a:cubicBezTo>
                <a:cubicBezTo>
                  <a:pt x="139" y="228"/>
                  <a:pt x="139" y="228"/>
                  <a:pt x="139" y="228"/>
                </a:cubicBezTo>
                <a:cubicBezTo>
                  <a:pt x="139" y="230"/>
                  <a:pt x="139" y="230"/>
                  <a:pt x="139" y="230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30" y="234"/>
                  <a:pt x="130" y="234"/>
                  <a:pt x="130" y="234"/>
                </a:cubicBezTo>
                <a:cubicBezTo>
                  <a:pt x="134" y="236"/>
                  <a:pt x="134" y="236"/>
                  <a:pt x="134" y="236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9" y="235"/>
                  <a:pt x="129" y="235"/>
                  <a:pt x="129" y="235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22" y="244"/>
                  <a:pt x="122" y="244"/>
                  <a:pt x="122" y="244"/>
                </a:cubicBezTo>
                <a:cubicBezTo>
                  <a:pt x="127" y="247"/>
                  <a:pt x="127" y="247"/>
                  <a:pt x="127" y="247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9" y="230"/>
                  <a:pt x="149" y="230"/>
                  <a:pt x="149" y="230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45" y="238"/>
                  <a:pt x="152" y="240"/>
                  <a:pt x="151" y="240"/>
                </a:cubicBezTo>
                <a:cubicBezTo>
                  <a:pt x="145" y="240"/>
                  <a:pt x="145" y="240"/>
                  <a:pt x="145" y="240"/>
                </a:cubicBezTo>
                <a:cubicBezTo>
                  <a:pt x="137" y="246"/>
                  <a:pt x="137" y="246"/>
                  <a:pt x="137" y="246"/>
                </a:cubicBezTo>
                <a:cubicBezTo>
                  <a:pt x="141" y="249"/>
                  <a:pt x="141" y="249"/>
                  <a:pt x="141" y="249"/>
                </a:cubicBezTo>
                <a:cubicBezTo>
                  <a:pt x="137" y="249"/>
                  <a:pt x="137" y="249"/>
                  <a:pt x="137" y="249"/>
                </a:cubicBezTo>
                <a:cubicBezTo>
                  <a:pt x="134" y="251"/>
                  <a:pt x="134" y="251"/>
                  <a:pt x="134" y="251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53"/>
                  <a:pt x="135" y="253"/>
                  <a:pt x="135" y="253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25" y="260"/>
                  <a:pt x="125" y="260"/>
                  <a:pt x="125" y="260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26" y="267"/>
                  <a:pt x="126" y="267"/>
                  <a:pt x="126" y="267"/>
                </a:cubicBezTo>
                <a:cubicBezTo>
                  <a:pt x="125" y="277"/>
                  <a:pt x="125" y="277"/>
                  <a:pt x="125" y="277"/>
                </a:cubicBezTo>
                <a:cubicBezTo>
                  <a:pt x="120" y="277"/>
                  <a:pt x="120" y="277"/>
                  <a:pt x="120" y="277"/>
                </a:cubicBezTo>
                <a:cubicBezTo>
                  <a:pt x="115" y="281"/>
                  <a:pt x="115" y="281"/>
                  <a:pt x="115" y="281"/>
                </a:cubicBezTo>
                <a:cubicBezTo>
                  <a:pt x="118" y="285"/>
                  <a:pt x="118" y="285"/>
                  <a:pt x="118" y="285"/>
                </a:cubicBezTo>
                <a:cubicBezTo>
                  <a:pt x="115" y="292"/>
                  <a:pt x="115" y="292"/>
                  <a:pt x="115" y="292"/>
                </a:cubicBezTo>
                <a:cubicBezTo>
                  <a:pt x="116" y="294"/>
                  <a:pt x="116" y="294"/>
                  <a:pt x="116" y="294"/>
                </a:cubicBezTo>
                <a:cubicBezTo>
                  <a:pt x="121" y="294"/>
                  <a:pt x="121" y="294"/>
                  <a:pt x="121" y="294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1" y="305"/>
                  <a:pt x="111" y="305"/>
                  <a:pt x="111" y="305"/>
                </a:cubicBezTo>
                <a:cubicBezTo>
                  <a:pt x="110" y="306"/>
                  <a:pt x="110" y="306"/>
                  <a:pt x="110" y="306"/>
                </a:cubicBezTo>
                <a:cubicBezTo>
                  <a:pt x="110" y="306"/>
                  <a:pt x="109" y="313"/>
                  <a:pt x="106" y="315"/>
                </a:cubicBezTo>
                <a:cubicBezTo>
                  <a:pt x="105" y="316"/>
                  <a:pt x="101" y="317"/>
                  <a:pt x="101" y="317"/>
                </a:cubicBezTo>
                <a:cubicBezTo>
                  <a:pt x="101" y="317"/>
                  <a:pt x="100" y="324"/>
                  <a:pt x="105" y="324"/>
                </a:cubicBezTo>
                <a:cubicBezTo>
                  <a:pt x="112" y="325"/>
                  <a:pt x="114" y="318"/>
                  <a:pt x="114" y="318"/>
                </a:cubicBezTo>
                <a:cubicBezTo>
                  <a:pt x="113" y="316"/>
                  <a:pt x="113" y="316"/>
                  <a:pt x="113" y="316"/>
                </a:cubicBezTo>
                <a:cubicBezTo>
                  <a:pt x="114" y="314"/>
                  <a:pt x="114" y="314"/>
                  <a:pt x="114" y="314"/>
                </a:cubicBezTo>
                <a:cubicBezTo>
                  <a:pt x="121" y="300"/>
                  <a:pt x="121" y="300"/>
                  <a:pt x="121" y="300"/>
                </a:cubicBezTo>
                <a:cubicBezTo>
                  <a:pt x="128" y="296"/>
                  <a:pt x="128" y="296"/>
                  <a:pt x="128" y="296"/>
                </a:cubicBezTo>
                <a:cubicBezTo>
                  <a:pt x="125" y="292"/>
                  <a:pt x="125" y="292"/>
                  <a:pt x="125" y="292"/>
                </a:cubicBezTo>
                <a:cubicBezTo>
                  <a:pt x="126" y="282"/>
                  <a:pt x="126" y="282"/>
                  <a:pt x="126" y="2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6" y="276"/>
                  <a:pt x="136" y="276"/>
                  <a:pt x="136" y="276"/>
                </a:cubicBezTo>
                <a:cubicBezTo>
                  <a:pt x="139" y="275"/>
                  <a:pt x="139" y="275"/>
                  <a:pt x="139" y="275"/>
                </a:cubicBezTo>
                <a:cubicBezTo>
                  <a:pt x="144" y="271"/>
                  <a:pt x="144" y="271"/>
                  <a:pt x="144" y="271"/>
                </a:cubicBezTo>
                <a:cubicBezTo>
                  <a:pt x="148" y="270"/>
                  <a:pt x="148" y="270"/>
                  <a:pt x="148" y="270"/>
                </a:cubicBezTo>
                <a:cubicBezTo>
                  <a:pt x="145" y="272"/>
                  <a:pt x="145" y="272"/>
                  <a:pt x="145" y="272"/>
                </a:cubicBezTo>
                <a:cubicBezTo>
                  <a:pt x="142" y="276"/>
                  <a:pt x="142" y="276"/>
                  <a:pt x="142" y="276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2" y="282"/>
                  <a:pt x="132" y="282"/>
                  <a:pt x="132" y="282"/>
                </a:cubicBezTo>
                <a:cubicBezTo>
                  <a:pt x="129" y="283"/>
                  <a:pt x="129" y="283"/>
                  <a:pt x="129" y="283"/>
                </a:cubicBezTo>
                <a:cubicBezTo>
                  <a:pt x="127" y="291"/>
                  <a:pt x="127" y="291"/>
                  <a:pt x="127" y="291"/>
                </a:cubicBezTo>
                <a:cubicBezTo>
                  <a:pt x="132" y="295"/>
                  <a:pt x="132" y="295"/>
                  <a:pt x="132" y="295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5" y="290"/>
                  <a:pt x="135" y="290"/>
                  <a:pt x="135" y="290"/>
                </a:cubicBezTo>
                <a:cubicBezTo>
                  <a:pt x="137" y="287"/>
                  <a:pt x="137" y="287"/>
                  <a:pt x="137" y="287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4" y="290"/>
                  <a:pt x="144" y="290"/>
                  <a:pt x="144" y="290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5" y="285"/>
                  <a:pt x="145" y="285"/>
                  <a:pt x="145" y="285"/>
                </a:cubicBezTo>
                <a:cubicBezTo>
                  <a:pt x="145" y="285"/>
                  <a:pt x="147" y="279"/>
                  <a:pt x="148" y="280"/>
                </a:cubicBezTo>
                <a:cubicBezTo>
                  <a:pt x="150" y="280"/>
                  <a:pt x="148" y="283"/>
                  <a:pt x="148" y="283"/>
                </a:cubicBezTo>
                <a:cubicBezTo>
                  <a:pt x="148" y="287"/>
                  <a:pt x="148" y="287"/>
                  <a:pt x="148" y="287"/>
                </a:cubicBezTo>
                <a:cubicBezTo>
                  <a:pt x="149" y="285"/>
                  <a:pt x="149" y="285"/>
                  <a:pt x="149" y="285"/>
                </a:cubicBezTo>
                <a:cubicBezTo>
                  <a:pt x="152" y="290"/>
                  <a:pt x="152" y="290"/>
                  <a:pt x="152" y="290"/>
                </a:cubicBezTo>
                <a:cubicBezTo>
                  <a:pt x="158" y="294"/>
                  <a:pt x="158" y="294"/>
                  <a:pt x="158" y="294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44" y="302"/>
                  <a:pt x="144" y="302"/>
                  <a:pt x="144" y="302"/>
                </a:cubicBezTo>
                <a:cubicBezTo>
                  <a:pt x="144" y="302"/>
                  <a:pt x="141" y="302"/>
                  <a:pt x="141" y="303"/>
                </a:cubicBezTo>
                <a:cubicBezTo>
                  <a:pt x="141" y="311"/>
                  <a:pt x="141" y="311"/>
                  <a:pt x="141" y="311"/>
                </a:cubicBezTo>
                <a:cubicBezTo>
                  <a:pt x="141" y="311"/>
                  <a:pt x="148" y="313"/>
                  <a:pt x="147" y="317"/>
                </a:cubicBezTo>
                <a:cubicBezTo>
                  <a:pt x="147" y="322"/>
                  <a:pt x="142" y="325"/>
                  <a:pt x="142" y="325"/>
                </a:cubicBezTo>
                <a:cubicBezTo>
                  <a:pt x="141" y="329"/>
                  <a:pt x="141" y="329"/>
                  <a:pt x="141" y="329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7" y="333"/>
                  <a:pt x="135" y="335"/>
                </a:cubicBezTo>
                <a:cubicBezTo>
                  <a:pt x="133" y="337"/>
                  <a:pt x="128" y="341"/>
                  <a:pt x="127" y="344"/>
                </a:cubicBezTo>
                <a:cubicBezTo>
                  <a:pt x="126" y="347"/>
                  <a:pt x="123" y="355"/>
                  <a:pt x="123" y="355"/>
                </a:cubicBezTo>
                <a:cubicBezTo>
                  <a:pt x="121" y="348"/>
                  <a:pt x="121" y="348"/>
                  <a:pt x="121" y="348"/>
                </a:cubicBezTo>
                <a:cubicBezTo>
                  <a:pt x="120" y="348"/>
                  <a:pt x="120" y="348"/>
                  <a:pt x="120" y="348"/>
                </a:cubicBezTo>
                <a:cubicBezTo>
                  <a:pt x="120" y="348"/>
                  <a:pt x="117" y="355"/>
                  <a:pt x="119" y="358"/>
                </a:cubicBezTo>
                <a:cubicBezTo>
                  <a:pt x="120" y="360"/>
                  <a:pt x="122" y="365"/>
                  <a:pt x="122" y="365"/>
                </a:cubicBezTo>
                <a:cubicBezTo>
                  <a:pt x="122" y="371"/>
                  <a:pt x="122" y="371"/>
                  <a:pt x="122" y="371"/>
                </a:cubicBezTo>
                <a:cubicBezTo>
                  <a:pt x="125" y="373"/>
                  <a:pt x="125" y="373"/>
                  <a:pt x="125" y="373"/>
                </a:cubicBezTo>
                <a:cubicBezTo>
                  <a:pt x="126" y="370"/>
                  <a:pt x="126" y="370"/>
                  <a:pt x="126" y="370"/>
                </a:cubicBezTo>
                <a:cubicBezTo>
                  <a:pt x="126" y="370"/>
                  <a:pt x="122" y="363"/>
                  <a:pt x="127" y="361"/>
                </a:cubicBezTo>
                <a:cubicBezTo>
                  <a:pt x="130" y="359"/>
                  <a:pt x="132" y="360"/>
                  <a:pt x="132" y="360"/>
                </a:cubicBezTo>
                <a:cubicBezTo>
                  <a:pt x="132" y="363"/>
                  <a:pt x="132" y="363"/>
                  <a:pt x="132" y="363"/>
                </a:cubicBezTo>
                <a:cubicBezTo>
                  <a:pt x="139" y="368"/>
                  <a:pt x="139" y="368"/>
                  <a:pt x="139" y="368"/>
                </a:cubicBezTo>
                <a:cubicBezTo>
                  <a:pt x="144" y="374"/>
                  <a:pt x="144" y="374"/>
                  <a:pt x="144" y="374"/>
                </a:cubicBezTo>
                <a:cubicBezTo>
                  <a:pt x="147" y="368"/>
                  <a:pt x="147" y="368"/>
                  <a:pt x="147" y="368"/>
                </a:cubicBezTo>
                <a:cubicBezTo>
                  <a:pt x="145" y="363"/>
                  <a:pt x="145" y="363"/>
                  <a:pt x="145" y="363"/>
                </a:cubicBezTo>
                <a:cubicBezTo>
                  <a:pt x="145" y="360"/>
                  <a:pt x="145" y="360"/>
                  <a:pt x="145" y="360"/>
                </a:cubicBezTo>
                <a:cubicBezTo>
                  <a:pt x="145" y="360"/>
                  <a:pt x="147" y="364"/>
                  <a:pt x="149" y="365"/>
                </a:cubicBezTo>
                <a:cubicBezTo>
                  <a:pt x="153" y="365"/>
                  <a:pt x="153" y="365"/>
                  <a:pt x="153" y="365"/>
                </a:cubicBezTo>
                <a:cubicBezTo>
                  <a:pt x="153" y="365"/>
                  <a:pt x="149" y="372"/>
                  <a:pt x="153" y="372"/>
                </a:cubicBezTo>
                <a:cubicBezTo>
                  <a:pt x="158" y="372"/>
                  <a:pt x="164" y="371"/>
                  <a:pt x="164" y="371"/>
                </a:cubicBezTo>
                <a:cubicBezTo>
                  <a:pt x="166" y="368"/>
                  <a:pt x="166" y="368"/>
                  <a:pt x="166" y="368"/>
                </a:cubicBezTo>
                <a:cubicBezTo>
                  <a:pt x="170" y="369"/>
                  <a:pt x="170" y="369"/>
                  <a:pt x="170" y="369"/>
                </a:cubicBezTo>
                <a:cubicBezTo>
                  <a:pt x="178" y="369"/>
                  <a:pt x="178" y="369"/>
                  <a:pt x="178" y="369"/>
                </a:cubicBezTo>
                <a:cubicBezTo>
                  <a:pt x="179" y="357"/>
                  <a:pt x="179" y="357"/>
                  <a:pt x="179" y="357"/>
                </a:cubicBezTo>
                <a:cubicBezTo>
                  <a:pt x="179" y="357"/>
                  <a:pt x="179" y="362"/>
                  <a:pt x="181" y="363"/>
                </a:cubicBezTo>
                <a:cubicBezTo>
                  <a:pt x="183" y="363"/>
                  <a:pt x="198" y="365"/>
                  <a:pt x="198" y="365"/>
                </a:cubicBezTo>
                <a:cubicBezTo>
                  <a:pt x="196" y="368"/>
                  <a:pt x="196" y="368"/>
                  <a:pt x="196" y="368"/>
                </a:cubicBezTo>
                <a:cubicBezTo>
                  <a:pt x="194" y="368"/>
                  <a:pt x="194" y="368"/>
                  <a:pt x="194" y="368"/>
                </a:cubicBezTo>
                <a:cubicBezTo>
                  <a:pt x="193" y="366"/>
                  <a:pt x="193" y="366"/>
                  <a:pt x="193" y="366"/>
                </a:cubicBezTo>
                <a:cubicBezTo>
                  <a:pt x="188" y="366"/>
                  <a:pt x="188" y="366"/>
                  <a:pt x="188" y="366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6" y="369"/>
                  <a:pt x="186" y="369"/>
                  <a:pt x="186" y="369"/>
                </a:cubicBezTo>
                <a:cubicBezTo>
                  <a:pt x="180" y="373"/>
                  <a:pt x="180" y="373"/>
                  <a:pt x="180" y="373"/>
                </a:cubicBezTo>
                <a:cubicBezTo>
                  <a:pt x="181" y="375"/>
                  <a:pt x="181" y="375"/>
                  <a:pt x="181" y="375"/>
                </a:cubicBezTo>
                <a:cubicBezTo>
                  <a:pt x="181" y="375"/>
                  <a:pt x="176" y="378"/>
                  <a:pt x="175" y="381"/>
                </a:cubicBezTo>
                <a:cubicBezTo>
                  <a:pt x="174" y="384"/>
                  <a:pt x="172" y="388"/>
                  <a:pt x="172" y="388"/>
                </a:cubicBezTo>
                <a:cubicBezTo>
                  <a:pt x="169" y="390"/>
                  <a:pt x="169" y="390"/>
                  <a:pt x="169" y="390"/>
                </a:cubicBezTo>
                <a:cubicBezTo>
                  <a:pt x="172" y="396"/>
                  <a:pt x="172" y="396"/>
                  <a:pt x="172" y="396"/>
                </a:cubicBezTo>
                <a:cubicBezTo>
                  <a:pt x="174" y="400"/>
                  <a:pt x="174" y="400"/>
                  <a:pt x="174" y="400"/>
                </a:cubicBezTo>
                <a:cubicBezTo>
                  <a:pt x="174" y="400"/>
                  <a:pt x="176" y="401"/>
                  <a:pt x="176" y="403"/>
                </a:cubicBezTo>
                <a:cubicBezTo>
                  <a:pt x="176" y="404"/>
                  <a:pt x="175" y="409"/>
                  <a:pt x="175" y="410"/>
                </a:cubicBezTo>
                <a:cubicBezTo>
                  <a:pt x="176" y="412"/>
                  <a:pt x="178" y="414"/>
                  <a:pt x="178" y="414"/>
                </a:cubicBezTo>
                <a:cubicBezTo>
                  <a:pt x="182" y="409"/>
                  <a:pt x="182" y="409"/>
                  <a:pt x="182" y="409"/>
                </a:cubicBezTo>
                <a:cubicBezTo>
                  <a:pt x="182" y="413"/>
                  <a:pt x="182" y="413"/>
                  <a:pt x="182" y="413"/>
                </a:cubicBezTo>
                <a:cubicBezTo>
                  <a:pt x="180" y="416"/>
                  <a:pt x="180" y="416"/>
                  <a:pt x="180" y="416"/>
                </a:cubicBezTo>
                <a:cubicBezTo>
                  <a:pt x="179" y="416"/>
                  <a:pt x="181" y="422"/>
                  <a:pt x="181" y="422"/>
                </a:cubicBezTo>
                <a:cubicBezTo>
                  <a:pt x="185" y="417"/>
                  <a:pt x="185" y="417"/>
                  <a:pt x="185" y="417"/>
                </a:cubicBezTo>
                <a:cubicBezTo>
                  <a:pt x="186" y="412"/>
                  <a:pt x="186" y="412"/>
                  <a:pt x="186" y="412"/>
                </a:cubicBezTo>
                <a:cubicBezTo>
                  <a:pt x="189" y="420"/>
                  <a:pt x="189" y="420"/>
                  <a:pt x="189" y="420"/>
                </a:cubicBezTo>
                <a:cubicBezTo>
                  <a:pt x="194" y="417"/>
                  <a:pt x="194" y="417"/>
                  <a:pt x="194" y="417"/>
                </a:cubicBezTo>
                <a:cubicBezTo>
                  <a:pt x="194" y="423"/>
                  <a:pt x="194" y="423"/>
                  <a:pt x="194" y="423"/>
                </a:cubicBezTo>
                <a:cubicBezTo>
                  <a:pt x="194" y="423"/>
                  <a:pt x="189" y="424"/>
                  <a:pt x="189" y="425"/>
                </a:cubicBezTo>
                <a:cubicBezTo>
                  <a:pt x="189" y="427"/>
                  <a:pt x="192" y="428"/>
                  <a:pt x="192" y="428"/>
                </a:cubicBezTo>
                <a:cubicBezTo>
                  <a:pt x="191" y="432"/>
                  <a:pt x="191" y="432"/>
                  <a:pt x="191" y="432"/>
                </a:cubicBezTo>
                <a:cubicBezTo>
                  <a:pt x="182" y="433"/>
                  <a:pt x="182" y="433"/>
                  <a:pt x="182" y="433"/>
                </a:cubicBezTo>
                <a:cubicBezTo>
                  <a:pt x="182" y="433"/>
                  <a:pt x="180" y="442"/>
                  <a:pt x="182" y="443"/>
                </a:cubicBezTo>
                <a:cubicBezTo>
                  <a:pt x="184" y="444"/>
                  <a:pt x="185" y="448"/>
                  <a:pt x="185" y="448"/>
                </a:cubicBezTo>
                <a:cubicBezTo>
                  <a:pt x="185" y="448"/>
                  <a:pt x="177" y="452"/>
                  <a:pt x="177" y="457"/>
                </a:cubicBezTo>
                <a:cubicBezTo>
                  <a:pt x="178" y="461"/>
                  <a:pt x="181" y="470"/>
                  <a:pt x="181" y="470"/>
                </a:cubicBezTo>
                <a:cubicBezTo>
                  <a:pt x="186" y="472"/>
                  <a:pt x="186" y="472"/>
                  <a:pt x="186" y="472"/>
                </a:cubicBezTo>
                <a:cubicBezTo>
                  <a:pt x="186" y="472"/>
                  <a:pt x="185" y="474"/>
                  <a:pt x="184" y="474"/>
                </a:cubicBezTo>
                <a:cubicBezTo>
                  <a:pt x="183" y="474"/>
                  <a:pt x="179" y="472"/>
                  <a:pt x="179" y="472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177" y="465"/>
                  <a:pt x="171" y="464"/>
                  <a:pt x="171" y="466"/>
                </a:cubicBezTo>
                <a:cubicBezTo>
                  <a:pt x="170" y="467"/>
                  <a:pt x="172" y="474"/>
                  <a:pt x="172" y="474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52" y="469"/>
                  <a:pt x="152" y="469"/>
                  <a:pt x="152" y="469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4" y="467"/>
                  <a:pt x="144" y="467"/>
                  <a:pt x="144" y="467"/>
                </a:cubicBezTo>
                <a:cubicBezTo>
                  <a:pt x="133" y="469"/>
                  <a:pt x="133" y="469"/>
                  <a:pt x="133" y="469"/>
                </a:cubicBezTo>
                <a:cubicBezTo>
                  <a:pt x="121" y="475"/>
                  <a:pt x="121" y="475"/>
                  <a:pt x="121" y="475"/>
                </a:cubicBezTo>
                <a:cubicBezTo>
                  <a:pt x="121" y="475"/>
                  <a:pt x="120" y="482"/>
                  <a:pt x="117" y="483"/>
                </a:cubicBezTo>
                <a:cubicBezTo>
                  <a:pt x="115" y="485"/>
                  <a:pt x="111" y="485"/>
                  <a:pt x="111" y="485"/>
                </a:cubicBezTo>
                <a:cubicBezTo>
                  <a:pt x="111" y="485"/>
                  <a:pt x="100" y="490"/>
                  <a:pt x="101" y="491"/>
                </a:cubicBezTo>
                <a:cubicBezTo>
                  <a:pt x="103" y="492"/>
                  <a:pt x="107" y="491"/>
                  <a:pt x="109" y="492"/>
                </a:cubicBezTo>
                <a:cubicBezTo>
                  <a:pt x="110" y="494"/>
                  <a:pt x="110" y="497"/>
                  <a:pt x="110" y="497"/>
                </a:cubicBezTo>
                <a:cubicBezTo>
                  <a:pt x="110" y="497"/>
                  <a:pt x="112" y="496"/>
                  <a:pt x="112" y="494"/>
                </a:cubicBezTo>
                <a:cubicBezTo>
                  <a:pt x="113" y="491"/>
                  <a:pt x="114" y="489"/>
                  <a:pt x="116" y="489"/>
                </a:cubicBezTo>
                <a:cubicBezTo>
                  <a:pt x="117" y="488"/>
                  <a:pt x="119" y="490"/>
                  <a:pt x="119" y="490"/>
                </a:cubicBezTo>
                <a:cubicBezTo>
                  <a:pt x="122" y="489"/>
                  <a:pt x="122" y="489"/>
                  <a:pt x="122" y="489"/>
                </a:cubicBezTo>
                <a:cubicBezTo>
                  <a:pt x="129" y="490"/>
                  <a:pt x="129" y="490"/>
                  <a:pt x="129" y="490"/>
                </a:cubicBezTo>
                <a:cubicBezTo>
                  <a:pt x="127" y="494"/>
                  <a:pt x="127" y="494"/>
                  <a:pt x="127" y="494"/>
                </a:cubicBezTo>
                <a:cubicBezTo>
                  <a:pt x="127" y="494"/>
                  <a:pt x="126" y="499"/>
                  <a:pt x="127" y="500"/>
                </a:cubicBezTo>
                <a:cubicBezTo>
                  <a:pt x="128" y="501"/>
                  <a:pt x="128" y="503"/>
                  <a:pt x="128" y="503"/>
                </a:cubicBezTo>
                <a:cubicBezTo>
                  <a:pt x="128" y="503"/>
                  <a:pt x="123" y="506"/>
                  <a:pt x="123" y="510"/>
                </a:cubicBezTo>
                <a:cubicBezTo>
                  <a:pt x="123" y="512"/>
                  <a:pt x="128" y="514"/>
                  <a:pt x="128" y="514"/>
                </a:cubicBezTo>
                <a:cubicBezTo>
                  <a:pt x="126" y="516"/>
                  <a:pt x="126" y="516"/>
                  <a:pt x="126" y="516"/>
                </a:cubicBezTo>
                <a:cubicBezTo>
                  <a:pt x="126" y="516"/>
                  <a:pt x="119" y="531"/>
                  <a:pt x="116" y="531"/>
                </a:cubicBezTo>
                <a:cubicBezTo>
                  <a:pt x="113" y="532"/>
                  <a:pt x="110" y="532"/>
                  <a:pt x="109" y="533"/>
                </a:cubicBezTo>
                <a:cubicBezTo>
                  <a:pt x="106" y="534"/>
                  <a:pt x="102" y="536"/>
                  <a:pt x="102" y="536"/>
                </a:cubicBezTo>
                <a:cubicBezTo>
                  <a:pt x="98" y="535"/>
                  <a:pt x="98" y="535"/>
                  <a:pt x="98" y="535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87" y="542"/>
                  <a:pt x="87" y="542"/>
                  <a:pt x="87" y="542"/>
                </a:cubicBezTo>
                <a:cubicBezTo>
                  <a:pt x="82" y="542"/>
                  <a:pt x="82" y="542"/>
                  <a:pt x="82" y="542"/>
                </a:cubicBezTo>
                <a:cubicBezTo>
                  <a:pt x="79" y="538"/>
                  <a:pt x="79" y="538"/>
                  <a:pt x="79" y="538"/>
                </a:cubicBezTo>
                <a:cubicBezTo>
                  <a:pt x="76" y="539"/>
                  <a:pt x="76" y="539"/>
                  <a:pt x="76" y="539"/>
                </a:cubicBezTo>
                <a:cubicBezTo>
                  <a:pt x="77" y="542"/>
                  <a:pt x="77" y="542"/>
                  <a:pt x="77" y="542"/>
                </a:cubicBezTo>
                <a:cubicBezTo>
                  <a:pt x="77" y="542"/>
                  <a:pt x="66" y="543"/>
                  <a:pt x="66" y="545"/>
                </a:cubicBezTo>
                <a:cubicBezTo>
                  <a:pt x="65" y="547"/>
                  <a:pt x="65" y="548"/>
                  <a:pt x="65" y="548"/>
                </a:cubicBezTo>
                <a:cubicBezTo>
                  <a:pt x="72" y="549"/>
                  <a:pt x="72" y="549"/>
                  <a:pt x="72" y="549"/>
                </a:cubicBezTo>
                <a:cubicBezTo>
                  <a:pt x="72" y="549"/>
                  <a:pt x="73" y="554"/>
                  <a:pt x="71" y="554"/>
                </a:cubicBezTo>
                <a:cubicBezTo>
                  <a:pt x="68" y="554"/>
                  <a:pt x="66" y="555"/>
                  <a:pt x="66" y="555"/>
                </a:cubicBezTo>
                <a:cubicBezTo>
                  <a:pt x="67" y="561"/>
                  <a:pt x="67" y="561"/>
                  <a:pt x="67" y="561"/>
                </a:cubicBezTo>
                <a:cubicBezTo>
                  <a:pt x="67" y="561"/>
                  <a:pt x="70" y="559"/>
                  <a:pt x="71" y="559"/>
                </a:cubicBezTo>
                <a:cubicBezTo>
                  <a:pt x="72" y="559"/>
                  <a:pt x="74" y="560"/>
                  <a:pt x="74" y="560"/>
                </a:cubicBezTo>
                <a:cubicBezTo>
                  <a:pt x="80" y="559"/>
                  <a:pt x="80" y="559"/>
                  <a:pt x="80" y="559"/>
                </a:cubicBezTo>
                <a:cubicBezTo>
                  <a:pt x="82" y="555"/>
                  <a:pt x="82" y="555"/>
                  <a:pt x="82" y="555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3" y="558"/>
                  <a:pt x="83" y="558"/>
                  <a:pt x="83" y="558"/>
                </a:cubicBezTo>
                <a:cubicBezTo>
                  <a:pt x="82" y="561"/>
                  <a:pt x="82" y="561"/>
                  <a:pt x="82" y="561"/>
                </a:cubicBezTo>
                <a:cubicBezTo>
                  <a:pt x="73" y="561"/>
                  <a:pt x="73" y="561"/>
                  <a:pt x="73" y="561"/>
                </a:cubicBezTo>
                <a:cubicBezTo>
                  <a:pt x="71" y="562"/>
                  <a:pt x="71" y="562"/>
                  <a:pt x="71" y="562"/>
                </a:cubicBezTo>
                <a:cubicBezTo>
                  <a:pt x="71" y="562"/>
                  <a:pt x="71" y="567"/>
                  <a:pt x="73" y="567"/>
                </a:cubicBezTo>
                <a:cubicBezTo>
                  <a:pt x="76" y="567"/>
                  <a:pt x="80" y="566"/>
                  <a:pt x="80" y="566"/>
                </a:cubicBezTo>
                <a:cubicBezTo>
                  <a:pt x="80" y="566"/>
                  <a:pt x="83" y="567"/>
                  <a:pt x="84" y="566"/>
                </a:cubicBezTo>
                <a:cubicBezTo>
                  <a:pt x="86" y="565"/>
                  <a:pt x="88" y="563"/>
                  <a:pt x="88" y="563"/>
                </a:cubicBezTo>
                <a:cubicBezTo>
                  <a:pt x="96" y="563"/>
                  <a:pt x="96" y="563"/>
                  <a:pt x="96" y="563"/>
                </a:cubicBezTo>
                <a:cubicBezTo>
                  <a:pt x="96" y="563"/>
                  <a:pt x="100" y="560"/>
                  <a:pt x="102" y="561"/>
                </a:cubicBezTo>
                <a:cubicBezTo>
                  <a:pt x="104" y="562"/>
                  <a:pt x="99" y="565"/>
                  <a:pt x="101" y="566"/>
                </a:cubicBezTo>
                <a:cubicBezTo>
                  <a:pt x="103" y="567"/>
                  <a:pt x="109" y="569"/>
                  <a:pt x="109" y="569"/>
                </a:cubicBezTo>
                <a:cubicBezTo>
                  <a:pt x="115" y="568"/>
                  <a:pt x="115" y="568"/>
                  <a:pt x="115" y="568"/>
                </a:cubicBezTo>
                <a:cubicBezTo>
                  <a:pt x="114" y="570"/>
                  <a:pt x="114" y="570"/>
                  <a:pt x="114" y="570"/>
                </a:cubicBezTo>
                <a:cubicBezTo>
                  <a:pt x="109" y="571"/>
                  <a:pt x="109" y="571"/>
                  <a:pt x="109" y="571"/>
                </a:cubicBezTo>
                <a:cubicBezTo>
                  <a:pt x="109" y="571"/>
                  <a:pt x="103" y="570"/>
                  <a:pt x="103" y="573"/>
                </a:cubicBezTo>
                <a:cubicBezTo>
                  <a:pt x="102" y="575"/>
                  <a:pt x="102" y="577"/>
                  <a:pt x="104" y="577"/>
                </a:cubicBezTo>
                <a:cubicBezTo>
                  <a:pt x="107" y="577"/>
                  <a:pt x="112" y="578"/>
                  <a:pt x="112" y="578"/>
                </a:cubicBezTo>
                <a:cubicBezTo>
                  <a:pt x="112" y="578"/>
                  <a:pt x="115" y="574"/>
                  <a:pt x="118" y="575"/>
                </a:cubicBezTo>
                <a:cubicBezTo>
                  <a:pt x="122" y="576"/>
                  <a:pt x="126" y="587"/>
                  <a:pt x="126" y="587"/>
                </a:cubicBezTo>
                <a:cubicBezTo>
                  <a:pt x="126" y="587"/>
                  <a:pt x="131" y="593"/>
                  <a:pt x="137" y="594"/>
                </a:cubicBezTo>
                <a:cubicBezTo>
                  <a:pt x="143" y="594"/>
                  <a:pt x="152" y="589"/>
                  <a:pt x="152" y="589"/>
                </a:cubicBezTo>
                <a:cubicBezTo>
                  <a:pt x="163" y="586"/>
                  <a:pt x="163" y="586"/>
                  <a:pt x="163" y="586"/>
                </a:cubicBezTo>
                <a:cubicBezTo>
                  <a:pt x="170" y="580"/>
                  <a:pt x="170" y="580"/>
                  <a:pt x="170" y="580"/>
                </a:cubicBezTo>
                <a:cubicBezTo>
                  <a:pt x="180" y="575"/>
                  <a:pt x="180" y="575"/>
                  <a:pt x="180" y="575"/>
                </a:cubicBezTo>
                <a:cubicBezTo>
                  <a:pt x="181" y="576"/>
                  <a:pt x="181" y="576"/>
                  <a:pt x="181" y="576"/>
                </a:cubicBezTo>
                <a:cubicBezTo>
                  <a:pt x="171" y="582"/>
                  <a:pt x="171" y="582"/>
                  <a:pt x="171" y="582"/>
                </a:cubicBezTo>
                <a:cubicBezTo>
                  <a:pt x="166" y="589"/>
                  <a:pt x="166" y="589"/>
                  <a:pt x="166" y="589"/>
                </a:cubicBezTo>
                <a:cubicBezTo>
                  <a:pt x="161" y="590"/>
                  <a:pt x="161" y="590"/>
                  <a:pt x="161" y="590"/>
                </a:cubicBezTo>
                <a:cubicBezTo>
                  <a:pt x="161" y="590"/>
                  <a:pt x="151" y="597"/>
                  <a:pt x="151" y="599"/>
                </a:cubicBezTo>
                <a:cubicBezTo>
                  <a:pt x="150" y="602"/>
                  <a:pt x="152" y="605"/>
                  <a:pt x="148" y="606"/>
                </a:cubicBezTo>
                <a:cubicBezTo>
                  <a:pt x="144" y="607"/>
                  <a:pt x="132" y="608"/>
                  <a:pt x="130" y="605"/>
                </a:cubicBezTo>
                <a:cubicBezTo>
                  <a:pt x="128" y="602"/>
                  <a:pt x="121" y="600"/>
                  <a:pt x="118" y="599"/>
                </a:cubicBezTo>
                <a:cubicBezTo>
                  <a:pt x="115" y="599"/>
                  <a:pt x="102" y="597"/>
                  <a:pt x="99" y="600"/>
                </a:cubicBezTo>
                <a:cubicBezTo>
                  <a:pt x="97" y="602"/>
                  <a:pt x="100" y="608"/>
                  <a:pt x="100" y="608"/>
                </a:cubicBezTo>
                <a:cubicBezTo>
                  <a:pt x="100" y="608"/>
                  <a:pt x="98" y="609"/>
                  <a:pt x="94" y="610"/>
                </a:cubicBezTo>
                <a:cubicBezTo>
                  <a:pt x="90" y="611"/>
                  <a:pt x="88" y="607"/>
                  <a:pt x="86" y="608"/>
                </a:cubicBezTo>
                <a:cubicBezTo>
                  <a:pt x="83" y="609"/>
                  <a:pt x="81" y="623"/>
                  <a:pt x="81" y="623"/>
                </a:cubicBezTo>
                <a:cubicBezTo>
                  <a:pt x="70" y="628"/>
                  <a:pt x="70" y="628"/>
                  <a:pt x="70" y="628"/>
                </a:cubicBezTo>
                <a:cubicBezTo>
                  <a:pt x="69" y="631"/>
                  <a:pt x="69" y="631"/>
                  <a:pt x="69" y="631"/>
                </a:cubicBezTo>
                <a:cubicBezTo>
                  <a:pt x="56" y="636"/>
                  <a:pt x="56" y="636"/>
                  <a:pt x="56" y="636"/>
                </a:cubicBezTo>
                <a:cubicBezTo>
                  <a:pt x="55" y="640"/>
                  <a:pt x="55" y="640"/>
                  <a:pt x="55" y="640"/>
                </a:cubicBezTo>
                <a:cubicBezTo>
                  <a:pt x="55" y="640"/>
                  <a:pt x="51" y="641"/>
                  <a:pt x="50" y="643"/>
                </a:cubicBezTo>
                <a:cubicBezTo>
                  <a:pt x="48" y="644"/>
                  <a:pt x="47" y="647"/>
                  <a:pt x="47" y="647"/>
                </a:cubicBezTo>
                <a:cubicBezTo>
                  <a:pt x="38" y="652"/>
                  <a:pt x="38" y="652"/>
                  <a:pt x="38" y="652"/>
                </a:cubicBezTo>
                <a:cubicBezTo>
                  <a:pt x="34" y="653"/>
                  <a:pt x="34" y="653"/>
                  <a:pt x="34" y="653"/>
                </a:cubicBezTo>
                <a:cubicBezTo>
                  <a:pt x="34" y="653"/>
                  <a:pt x="25" y="652"/>
                  <a:pt x="23" y="654"/>
                </a:cubicBezTo>
                <a:cubicBezTo>
                  <a:pt x="20" y="656"/>
                  <a:pt x="21" y="662"/>
                  <a:pt x="21" y="662"/>
                </a:cubicBezTo>
                <a:cubicBezTo>
                  <a:pt x="30" y="661"/>
                  <a:pt x="30" y="661"/>
                  <a:pt x="30" y="661"/>
                </a:cubicBezTo>
                <a:cubicBezTo>
                  <a:pt x="30" y="658"/>
                  <a:pt x="30" y="658"/>
                  <a:pt x="30" y="658"/>
                </a:cubicBezTo>
                <a:cubicBezTo>
                  <a:pt x="30" y="658"/>
                  <a:pt x="35" y="660"/>
                  <a:pt x="36" y="661"/>
                </a:cubicBezTo>
                <a:cubicBezTo>
                  <a:pt x="37" y="662"/>
                  <a:pt x="41" y="670"/>
                  <a:pt x="41" y="670"/>
                </a:cubicBezTo>
                <a:cubicBezTo>
                  <a:pt x="48" y="665"/>
                  <a:pt x="48" y="665"/>
                  <a:pt x="48" y="665"/>
                </a:cubicBezTo>
                <a:cubicBezTo>
                  <a:pt x="47" y="662"/>
                  <a:pt x="47" y="662"/>
                  <a:pt x="47" y="662"/>
                </a:cubicBezTo>
                <a:cubicBezTo>
                  <a:pt x="47" y="662"/>
                  <a:pt x="52" y="655"/>
                  <a:pt x="52" y="656"/>
                </a:cubicBezTo>
                <a:cubicBezTo>
                  <a:pt x="52" y="657"/>
                  <a:pt x="53" y="660"/>
                  <a:pt x="53" y="660"/>
                </a:cubicBezTo>
                <a:cubicBezTo>
                  <a:pt x="53" y="660"/>
                  <a:pt x="61" y="657"/>
                  <a:pt x="62" y="657"/>
                </a:cubicBezTo>
                <a:cubicBezTo>
                  <a:pt x="63" y="656"/>
                  <a:pt x="66" y="652"/>
                  <a:pt x="66" y="652"/>
                </a:cubicBezTo>
                <a:cubicBezTo>
                  <a:pt x="66" y="652"/>
                  <a:pt x="72" y="654"/>
                  <a:pt x="74" y="653"/>
                </a:cubicBezTo>
                <a:cubicBezTo>
                  <a:pt x="78" y="653"/>
                  <a:pt x="84" y="652"/>
                  <a:pt x="85" y="653"/>
                </a:cubicBezTo>
                <a:cubicBezTo>
                  <a:pt x="85" y="654"/>
                  <a:pt x="86" y="658"/>
                  <a:pt x="86" y="658"/>
                </a:cubicBezTo>
                <a:cubicBezTo>
                  <a:pt x="89" y="656"/>
                  <a:pt x="89" y="656"/>
                  <a:pt x="89" y="656"/>
                </a:cubicBezTo>
                <a:cubicBezTo>
                  <a:pt x="90" y="650"/>
                  <a:pt x="90" y="650"/>
                  <a:pt x="90" y="650"/>
                </a:cubicBezTo>
                <a:cubicBezTo>
                  <a:pt x="93" y="659"/>
                  <a:pt x="93" y="659"/>
                  <a:pt x="93" y="659"/>
                </a:cubicBezTo>
                <a:cubicBezTo>
                  <a:pt x="100" y="659"/>
                  <a:pt x="100" y="659"/>
                  <a:pt x="100" y="659"/>
                </a:cubicBezTo>
                <a:cubicBezTo>
                  <a:pt x="100" y="659"/>
                  <a:pt x="101" y="666"/>
                  <a:pt x="104" y="666"/>
                </a:cubicBezTo>
                <a:cubicBezTo>
                  <a:pt x="109" y="668"/>
                  <a:pt x="112" y="662"/>
                  <a:pt x="112" y="662"/>
                </a:cubicBezTo>
                <a:cubicBezTo>
                  <a:pt x="115" y="660"/>
                  <a:pt x="115" y="660"/>
                  <a:pt x="115" y="660"/>
                </a:cubicBezTo>
                <a:cubicBezTo>
                  <a:pt x="114" y="656"/>
                  <a:pt x="114" y="656"/>
                  <a:pt x="114" y="656"/>
                </a:cubicBezTo>
                <a:cubicBezTo>
                  <a:pt x="118" y="653"/>
                  <a:pt x="118" y="653"/>
                  <a:pt x="118" y="653"/>
                </a:cubicBezTo>
                <a:cubicBezTo>
                  <a:pt x="119" y="647"/>
                  <a:pt x="119" y="647"/>
                  <a:pt x="119" y="647"/>
                </a:cubicBezTo>
                <a:cubicBezTo>
                  <a:pt x="122" y="645"/>
                  <a:pt x="122" y="645"/>
                  <a:pt x="122" y="645"/>
                </a:cubicBezTo>
                <a:cubicBezTo>
                  <a:pt x="122" y="639"/>
                  <a:pt x="122" y="639"/>
                  <a:pt x="122" y="639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3" y="644"/>
                  <a:pt x="129" y="641"/>
                  <a:pt x="141" y="641"/>
                </a:cubicBezTo>
                <a:cubicBezTo>
                  <a:pt x="153" y="642"/>
                  <a:pt x="160" y="653"/>
                  <a:pt x="160" y="653"/>
                </a:cubicBezTo>
                <a:cubicBezTo>
                  <a:pt x="162" y="657"/>
                  <a:pt x="162" y="657"/>
                  <a:pt x="162" y="657"/>
                </a:cubicBezTo>
                <a:cubicBezTo>
                  <a:pt x="164" y="655"/>
                  <a:pt x="164" y="655"/>
                  <a:pt x="164" y="655"/>
                </a:cubicBezTo>
                <a:cubicBezTo>
                  <a:pt x="164" y="655"/>
                  <a:pt x="161" y="654"/>
                  <a:pt x="163" y="652"/>
                </a:cubicBezTo>
                <a:cubicBezTo>
                  <a:pt x="165" y="648"/>
                  <a:pt x="171" y="652"/>
                  <a:pt x="171" y="652"/>
                </a:cubicBezTo>
                <a:cubicBezTo>
                  <a:pt x="177" y="652"/>
                  <a:pt x="177" y="652"/>
                  <a:pt x="177" y="652"/>
                </a:cubicBezTo>
                <a:cubicBezTo>
                  <a:pt x="178" y="653"/>
                  <a:pt x="182" y="657"/>
                  <a:pt x="184" y="655"/>
                </a:cubicBezTo>
                <a:cubicBezTo>
                  <a:pt x="187" y="654"/>
                  <a:pt x="185" y="650"/>
                  <a:pt x="185" y="650"/>
                </a:cubicBezTo>
                <a:cubicBezTo>
                  <a:pt x="185" y="650"/>
                  <a:pt x="178" y="647"/>
                  <a:pt x="180" y="646"/>
                </a:cubicBezTo>
                <a:cubicBezTo>
                  <a:pt x="182" y="645"/>
                  <a:pt x="185" y="649"/>
                  <a:pt x="186" y="648"/>
                </a:cubicBezTo>
                <a:cubicBezTo>
                  <a:pt x="188" y="648"/>
                  <a:pt x="195" y="646"/>
                  <a:pt x="195" y="646"/>
                </a:cubicBezTo>
                <a:cubicBezTo>
                  <a:pt x="195" y="646"/>
                  <a:pt x="199" y="649"/>
                  <a:pt x="201" y="649"/>
                </a:cubicBezTo>
                <a:cubicBezTo>
                  <a:pt x="202" y="649"/>
                  <a:pt x="203" y="646"/>
                  <a:pt x="203" y="646"/>
                </a:cubicBezTo>
                <a:cubicBezTo>
                  <a:pt x="203" y="646"/>
                  <a:pt x="209" y="648"/>
                  <a:pt x="211" y="647"/>
                </a:cubicBezTo>
                <a:cubicBezTo>
                  <a:pt x="213" y="646"/>
                  <a:pt x="212" y="642"/>
                  <a:pt x="212" y="642"/>
                </a:cubicBezTo>
                <a:cubicBezTo>
                  <a:pt x="212" y="642"/>
                  <a:pt x="216" y="648"/>
                  <a:pt x="218" y="648"/>
                </a:cubicBezTo>
                <a:cubicBezTo>
                  <a:pt x="220" y="648"/>
                  <a:pt x="220" y="643"/>
                  <a:pt x="220" y="644"/>
                </a:cubicBezTo>
                <a:cubicBezTo>
                  <a:pt x="221" y="646"/>
                  <a:pt x="224" y="649"/>
                  <a:pt x="224" y="649"/>
                </a:cubicBezTo>
                <a:cubicBezTo>
                  <a:pt x="224" y="649"/>
                  <a:pt x="226" y="643"/>
                  <a:pt x="229" y="646"/>
                </a:cubicBezTo>
                <a:cubicBezTo>
                  <a:pt x="232" y="649"/>
                  <a:pt x="231" y="654"/>
                  <a:pt x="232" y="654"/>
                </a:cubicBezTo>
                <a:cubicBezTo>
                  <a:pt x="234" y="654"/>
                  <a:pt x="237" y="653"/>
                  <a:pt x="237" y="653"/>
                </a:cubicBezTo>
                <a:cubicBezTo>
                  <a:pt x="237" y="653"/>
                  <a:pt x="248" y="650"/>
                  <a:pt x="257" y="652"/>
                </a:cubicBezTo>
                <a:cubicBezTo>
                  <a:pt x="264" y="654"/>
                  <a:pt x="270" y="659"/>
                  <a:pt x="276" y="659"/>
                </a:cubicBezTo>
                <a:cubicBezTo>
                  <a:pt x="281" y="659"/>
                  <a:pt x="283" y="657"/>
                  <a:pt x="283" y="657"/>
                </a:cubicBezTo>
                <a:cubicBezTo>
                  <a:pt x="295" y="656"/>
                  <a:pt x="295" y="656"/>
                  <a:pt x="295" y="656"/>
                </a:cubicBezTo>
                <a:cubicBezTo>
                  <a:pt x="301" y="649"/>
                  <a:pt x="301" y="649"/>
                  <a:pt x="301" y="649"/>
                </a:cubicBezTo>
                <a:cubicBezTo>
                  <a:pt x="310" y="653"/>
                  <a:pt x="310" y="653"/>
                  <a:pt x="310" y="653"/>
                </a:cubicBezTo>
                <a:cubicBezTo>
                  <a:pt x="310" y="653"/>
                  <a:pt x="309" y="643"/>
                  <a:pt x="312" y="643"/>
                </a:cubicBezTo>
                <a:cubicBezTo>
                  <a:pt x="315" y="643"/>
                  <a:pt x="318" y="644"/>
                  <a:pt x="318" y="644"/>
                </a:cubicBezTo>
                <a:cubicBezTo>
                  <a:pt x="328" y="641"/>
                  <a:pt x="328" y="641"/>
                  <a:pt x="328" y="641"/>
                </a:cubicBezTo>
                <a:cubicBezTo>
                  <a:pt x="329" y="631"/>
                  <a:pt x="329" y="631"/>
                  <a:pt x="329" y="631"/>
                </a:cubicBezTo>
                <a:cubicBezTo>
                  <a:pt x="332" y="627"/>
                  <a:pt x="332" y="627"/>
                  <a:pt x="332" y="627"/>
                </a:cubicBezTo>
                <a:cubicBezTo>
                  <a:pt x="331" y="625"/>
                  <a:pt x="331" y="625"/>
                  <a:pt x="331" y="625"/>
                </a:cubicBezTo>
                <a:cubicBezTo>
                  <a:pt x="310" y="626"/>
                  <a:pt x="310" y="626"/>
                  <a:pt x="310" y="626"/>
                </a:cubicBezTo>
                <a:cubicBezTo>
                  <a:pt x="307" y="625"/>
                  <a:pt x="307" y="625"/>
                  <a:pt x="307" y="625"/>
                </a:cubicBezTo>
                <a:cubicBezTo>
                  <a:pt x="311" y="623"/>
                  <a:pt x="311" y="623"/>
                  <a:pt x="311" y="623"/>
                </a:cubicBezTo>
                <a:cubicBezTo>
                  <a:pt x="311" y="623"/>
                  <a:pt x="312" y="621"/>
                  <a:pt x="309" y="620"/>
                </a:cubicBezTo>
                <a:cubicBezTo>
                  <a:pt x="306" y="618"/>
                  <a:pt x="302" y="621"/>
                  <a:pt x="302" y="621"/>
                </a:cubicBezTo>
                <a:cubicBezTo>
                  <a:pt x="296" y="621"/>
                  <a:pt x="296" y="621"/>
                  <a:pt x="296" y="621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298" y="614"/>
                  <a:pt x="298" y="614"/>
                  <a:pt x="298" y="614"/>
                </a:cubicBezTo>
                <a:cubicBezTo>
                  <a:pt x="295" y="614"/>
                  <a:pt x="295" y="614"/>
                  <a:pt x="295" y="614"/>
                </a:cubicBezTo>
                <a:cubicBezTo>
                  <a:pt x="293" y="615"/>
                  <a:pt x="293" y="615"/>
                  <a:pt x="293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2" y="614"/>
                  <a:pt x="292" y="614"/>
                  <a:pt x="292" y="614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8" y="612"/>
                  <a:pt x="298" y="612"/>
                  <a:pt x="298" y="612"/>
                </a:cubicBezTo>
                <a:cubicBezTo>
                  <a:pt x="307" y="613"/>
                  <a:pt x="307" y="613"/>
                  <a:pt x="307" y="613"/>
                </a:cubicBezTo>
                <a:cubicBezTo>
                  <a:pt x="312" y="609"/>
                  <a:pt x="312" y="609"/>
                  <a:pt x="312" y="609"/>
                </a:cubicBezTo>
                <a:cubicBezTo>
                  <a:pt x="309" y="607"/>
                  <a:pt x="309" y="607"/>
                  <a:pt x="309" y="607"/>
                </a:cubicBezTo>
                <a:cubicBezTo>
                  <a:pt x="313" y="606"/>
                  <a:pt x="313" y="606"/>
                  <a:pt x="313" y="606"/>
                </a:cubicBezTo>
                <a:cubicBezTo>
                  <a:pt x="314" y="599"/>
                  <a:pt x="314" y="599"/>
                  <a:pt x="314" y="599"/>
                </a:cubicBezTo>
                <a:cubicBezTo>
                  <a:pt x="308" y="601"/>
                  <a:pt x="308" y="601"/>
                  <a:pt x="308" y="601"/>
                </a:cubicBezTo>
                <a:cubicBezTo>
                  <a:pt x="306" y="599"/>
                  <a:pt x="306" y="599"/>
                  <a:pt x="306" y="599"/>
                </a:cubicBezTo>
                <a:cubicBezTo>
                  <a:pt x="315" y="596"/>
                  <a:pt x="315" y="596"/>
                  <a:pt x="315" y="596"/>
                </a:cubicBezTo>
                <a:cubicBezTo>
                  <a:pt x="316" y="594"/>
                  <a:pt x="316" y="594"/>
                  <a:pt x="316" y="594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8"/>
                  <a:pt x="324" y="598"/>
                  <a:pt x="327" y="596"/>
                </a:cubicBezTo>
                <a:cubicBezTo>
                  <a:pt x="330" y="595"/>
                  <a:pt x="327" y="592"/>
                  <a:pt x="327" y="592"/>
                </a:cubicBezTo>
                <a:cubicBezTo>
                  <a:pt x="329" y="590"/>
                  <a:pt x="329" y="590"/>
                  <a:pt x="329" y="590"/>
                </a:cubicBezTo>
                <a:cubicBezTo>
                  <a:pt x="323" y="587"/>
                  <a:pt x="323" y="587"/>
                  <a:pt x="323" y="587"/>
                </a:cubicBezTo>
                <a:cubicBezTo>
                  <a:pt x="328" y="585"/>
                  <a:pt x="328" y="585"/>
                  <a:pt x="328" y="585"/>
                </a:cubicBezTo>
                <a:cubicBezTo>
                  <a:pt x="328" y="582"/>
                  <a:pt x="328" y="582"/>
                  <a:pt x="328" y="582"/>
                </a:cubicBezTo>
                <a:cubicBezTo>
                  <a:pt x="330" y="582"/>
                  <a:pt x="330" y="582"/>
                  <a:pt x="330" y="582"/>
                </a:cubicBezTo>
                <a:cubicBezTo>
                  <a:pt x="331" y="587"/>
                  <a:pt x="331" y="587"/>
                  <a:pt x="331" y="587"/>
                </a:cubicBezTo>
                <a:cubicBezTo>
                  <a:pt x="331" y="587"/>
                  <a:pt x="343" y="583"/>
                  <a:pt x="345" y="580"/>
                </a:cubicBezTo>
                <a:cubicBezTo>
                  <a:pt x="348" y="577"/>
                  <a:pt x="345" y="569"/>
                  <a:pt x="348" y="567"/>
                </a:cubicBezTo>
                <a:cubicBezTo>
                  <a:pt x="351" y="564"/>
                  <a:pt x="357" y="553"/>
                  <a:pt x="355" y="545"/>
                </a:cubicBezTo>
                <a:cubicBezTo>
                  <a:pt x="354" y="535"/>
                  <a:pt x="342" y="526"/>
                  <a:pt x="342" y="526"/>
                </a:cubicBezTo>
                <a:close/>
                <a:moveTo>
                  <a:pt x="217" y="652"/>
                </a:moveTo>
                <a:cubicBezTo>
                  <a:pt x="217" y="652"/>
                  <a:pt x="214" y="648"/>
                  <a:pt x="212" y="648"/>
                </a:cubicBezTo>
                <a:cubicBezTo>
                  <a:pt x="211" y="648"/>
                  <a:pt x="209" y="650"/>
                  <a:pt x="209" y="650"/>
                </a:cubicBezTo>
                <a:cubicBezTo>
                  <a:pt x="200" y="652"/>
                  <a:pt x="200" y="652"/>
                  <a:pt x="200" y="652"/>
                </a:cubicBezTo>
                <a:cubicBezTo>
                  <a:pt x="202" y="655"/>
                  <a:pt x="202" y="655"/>
                  <a:pt x="202" y="655"/>
                </a:cubicBezTo>
                <a:cubicBezTo>
                  <a:pt x="205" y="655"/>
                  <a:pt x="205" y="655"/>
                  <a:pt x="205" y="655"/>
                </a:cubicBezTo>
                <a:cubicBezTo>
                  <a:pt x="210" y="661"/>
                  <a:pt x="210" y="661"/>
                  <a:pt x="210" y="661"/>
                </a:cubicBezTo>
                <a:cubicBezTo>
                  <a:pt x="216" y="660"/>
                  <a:pt x="216" y="660"/>
                  <a:pt x="216" y="660"/>
                </a:cubicBezTo>
                <a:cubicBezTo>
                  <a:pt x="216" y="660"/>
                  <a:pt x="217" y="658"/>
                  <a:pt x="218" y="657"/>
                </a:cubicBezTo>
                <a:cubicBezTo>
                  <a:pt x="220" y="657"/>
                  <a:pt x="221" y="655"/>
                  <a:pt x="221" y="655"/>
                </a:cubicBezTo>
                <a:cubicBezTo>
                  <a:pt x="219" y="652"/>
                  <a:pt x="219" y="652"/>
                  <a:pt x="219" y="652"/>
                </a:cubicBezTo>
                <a:lnTo>
                  <a:pt x="217" y="652"/>
                </a:lnTo>
                <a:close/>
                <a:moveTo>
                  <a:pt x="117" y="454"/>
                </a:moveTo>
                <a:cubicBezTo>
                  <a:pt x="115" y="458"/>
                  <a:pt x="115" y="458"/>
                  <a:pt x="115" y="458"/>
                </a:cubicBezTo>
                <a:cubicBezTo>
                  <a:pt x="112" y="456"/>
                  <a:pt x="112" y="456"/>
                  <a:pt x="112" y="456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15" y="465"/>
                  <a:pt x="115" y="465"/>
                  <a:pt x="115" y="465"/>
                </a:cubicBezTo>
                <a:cubicBezTo>
                  <a:pt x="115" y="465"/>
                  <a:pt x="115" y="470"/>
                  <a:pt x="121" y="471"/>
                </a:cubicBezTo>
                <a:cubicBezTo>
                  <a:pt x="128" y="472"/>
                  <a:pt x="129" y="466"/>
                  <a:pt x="129" y="466"/>
                </a:cubicBezTo>
                <a:cubicBezTo>
                  <a:pt x="135" y="465"/>
                  <a:pt x="135" y="465"/>
                  <a:pt x="135" y="465"/>
                </a:cubicBezTo>
                <a:cubicBezTo>
                  <a:pt x="136" y="463"/>
                  <a:pt x="136" y="463"/>
                  <a:pt x="136" y="463"/>
                </a:cubicBezTo>
                <a:cubicBezTo>
                  <a:pt x="130" y="460"/>
                  <a:pt x="130" y="460"/>
                  <a:pt x="130" y="460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1" y="452"/>
                  <a:pt x="121" y="452"/>
                  <a:pt x="121" y="452"/>
                </a:cubicBezTo>
                <a:lnTo>
                  <a:pt x="117" y="454"/>
                </a:lnTo>
                <a:close/>
                <a:moveTo>
                  <a:pt x="134" y="391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3" y="401"/>
                  <a:pt x="123" y="401"/>
                  <a:pt x="123" y="401"/>
                </a:cubicBezTo>
                <a:cubicBezTo>
                  <a:pt x="123" y="401"/>
                  <a:pt x="121" y="404"/>
                  <a:pt x="123" y="406"/>
                </a:cubicBezTo>
                <a:cubicBezTo>
                  <a:pt x="126" y="409"/>
                  <a:pt x="128" y="410"/>
                  <a:pt x="128" y="410"/>
                </a:cubicBezTo>
                <a:cubicBezTo>
                  <a:pt x="132" y="408"/>
                  <a:pt x="132" y="408"/>
                  <a:pt x="132" y="408"/>
                </a:cubicBezTo>
                <a:cubicBezTo>
                  <a:pt x="138" y="403"/>
                  <a:pt x="142" y="400"/>
                  <a:pt x="142" y="400"/>
                </a:cubicBezTo>
                <a:cubicBezTo>
                  <a:pt x="139" y="396"/>
                  <a:pt x="139" y="396"/>
                  <a:pt x="139" y="396"/>
                </a:cubicBezTo>
                <a:cubicBezTo>
                  <a:pt x="139" y="392"/>
                  <a:pt x="139" y="392"/>
                  <a:pt x="139" y="392"/>
                </a:cubicBezTo>
                <a:lnTo>
                  <a:pt x="134" y="391"/>
                </a:lnTo>
                <a:close/>
                <a:moveTo>
                  <a:pt x="129" y="302"/>
                </a:moveTo>
                <a:cubicBezTo>
                  <a:pt x="126" y="301"/>
                  <a:pt x="126" y="301"/>
                  <a:pt x="126" y="301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21" y="317"/>
                  <a:pt x="121" y="317"/>
                  <a:pt x="121" y="317"/>
                </a:cubicBezTo>
                <a:cubicBezTo>
                  <a:pt x="121" y="317"/>
                  <a:pt x="125" y="322"/>
                  <a:pt x="128" y="319"/>
                </a:cubicBezTo>
                <a:cubicBezTo>
                  <a:pt x="130" y="317"/>
                  <a:pt x="129" y="313"/>
                  <a:pt x="129" y="313"/>
                </a:cubicBezTo>
                <a:cubicBezTo>
                  <a:pt x="131" y="309"/>
                  <a:pt x="131" y="309"/>
                  <a:pt x="131" y="309"/>
                </a:cubicBezTo>
                <a:lnTo>
                  <a:pt x="129" y="302"/>
                </a:lnTo>
                <a:close/>
                <a:moveTo>
                  <a:pt x="135" y="292"/>
                </a:moveTo>
                <a:cubicBezTo>
                  <a:pt x="133" y="292"/>
                  <a:pt x="133" y="292"/>
                  <a:pt x="133" y="292"/>
                </a:cubicBezTo>
                <a:cubicBezTo>
                  <a:pt x="134" y="301"/>
                  <a:pt x="134" y="301"/>
                  <a:pt x="134" y="301"/>
                </a:cubicBezTo>
                <a:cubicBezTo>
                  <a:pt x="136" y="303"/>
                  <a:pt x="136" y="303"/>
                  <a:pt x="136" y="303"/>
                </a:cubicBezTo>
                <a:cubicBezTo>
                  <a:pt x="138" y="302"/>
                  <a:pt x="138" y="302"/>
                  <a:pt x="138" y="302"/>
                </a:cubicBezTo>
                <a:cubicBezTo>
                  <a:pt x="137" y="299"/>
                  <a:pt x="137" y="299"/>
                  <a:pt x="137" y="299"/>
                </a:cubicBezTo>
                <a:cubicBezTo>
                  <a:pt x="138" y="297"/>
                  <a:pt x="138" y="297"/>
                  <a:pt x="138" y="297"/>
                </a:cubicBezTo>
                <a:lnTo>
                  <a:pt x="135" y="292"/>
                </a:lnTo>
                <a:close/>
                <a:moveTo>
                  <a:pt x="99" y="286"/>
                </a:moveTo>
                <a:cubicBezTo>
                  <a:pt x="99" y="283"/>
                  <a:pt x="100" y="280"/>
                  <a:pt x="100" y="280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92" y="284"/>
                  <a:pt x="92" y="284"/>
                  <a:pt x="92" y="284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84" y="283"/>
                  <a:pt x="83" y="287"/>
                </a:cubicBezTo>
                <a:cubicBezTo>
                  <a:pt x="83" y="291"/>
                  <a:pt x="82" y="293"/>
                  <a:pt x="82" y="293"/>
                </a:cubicBezTo>
                <a:cubicBezTo>
                  <a:pt x="84" y="293"/>
                  <a:pt x="84" y="293"/>
                  <a:pt x="84" y="293"/>
                </a:cubicBezTo>
                <a:cubicBezTo>
                  <a:pt x="88" y="286"/>
                  <a:pt x="88" y="286"/>
                  <a:pt x="88" y="286"/>
                </a:cubicBezTo>
                <a:cubicBezTo>
                  <a:pt x="93" y="287"/>
                  <a:pt x="93" y="287"/>
                  <a:pt x="93" y="287"/>
                </a:cubicBezTo>
                <a:cubicBezTo>
                  <a:pt x="93" y="291"/>
                  <a:pt x="93" y="291"/>
                  <a:pt x="93" y="291"/>
                </a:cubicBezTo>
                <a:cubicBezTo>
                  <a:pt x="93" y="291"/>
                  <a:pt x="89" y="290"/>
                  <a:pt x="89" y="291"/>
                </a:cubicBezTo>
                <a:cubicBezTo>
                  <a:pt x="89" y="292"/>
                  <a:pt x="90" y="296"/>
                  <a:pt x="90" y="296"/>
                </a:cubicBezTo>
                <a:cubicBezTo>
                  <a:pt x="90" y="296"/>
                  <a:pt x="86" y="297"/>
                  <a:pt x="86" y="299"/>
                </a:cubicBezTo>
                <a:cubicBezTo>
                  <a:pt x="87" y="301"/>
                  <a:pt x="92" y="299"/>
                  <a:pt x="92" y="299"/>
                </a:cubicBezTo>
                <a:cubicBezTo>
                  <a:pt x="92" y="299"/>
                  <a:pt x="97" y="299"/>
                  <a:pt x="99" y="295"/>
                </a:cubicBezTo>
                <a:cubicBezTo>
                  <a:pt x="100" y="292"/>
                  <a:pt x="97" y="291"/>
                  <a:pt x="97" y="291"/>
                </a:cubicBezTo>
                <a:cubicBezTo>
                  <a:pt x="99" y="289"/>
                  <a:pt x="99" y="289"/>
                  <a:pt x="99" y="289"/>
                </a:cubicBezTo>
                <a:lnTo>
                  <a:pt x="99" y="286"/>
                </a:lnTo>
                <a:close/>
                <a:moveTo>
                  <a:pt x="111" y="283"/>
                </a:moveTo>
                <a:cubicBezTo>
                  <a:pt x="118" y="271"/>
                  <a:pt x="118" y="271"/>
                  <a:pt x="118" y="271"/>
                </a:cubicBezTo>
                <a:cubicBezTo>
                  <a:pt x="115" y="272"/>
                  <a:pt x="115" y="272"/>
                  <a:pt x="115" y="272"/>
                </a:cubicBezTo>
                <a:cubicBezTo>
                  <a:pt x="111" y="276"/>
                  <a:pt x="111" y="276"/>
                  <a:pt x="111" y="276"/>
                </a:cubicBezTo>
                <a:cubicBezTo>
                  <a:pt x="107" y="276"/>
                  <a:pt x="107" y="276"/>
                  <a:pt x="107" y="276"/>
                </a:cubicBezTo>
                <a:cubicBezTo>
                  <a:pt x="106" y="280"/>
                  <a:pt x="106" y="280"/>
                  <a:pt x="106" y="280"/>
                </a:cubicBezTo>
                <a:cubicBezTo>
                  <a:pt x="110" y="280"/>
                  <a:pt x="110" y="280"/>
                  <a:pt x="110" y="280"/>
                </a:cubicBezTo>
                <a:cubicBezTo>
                  <a:pt x="109" y="281"/>
                  <a:pt x="109" y="281"/>
                  <a:pt x="109" y="281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1" y="287"/>
                  <a:pt x="101" y="287"/>
                  <a:pt x="101" y="287"/>
                </a:cubicBezTo>
                <a:cubicBezTo>
                  <a:pt x="102" y="291"/>
                  <a:pt x="102" y="291"/>
                  <a:pt x="102" y="291"/>
                </a:cubicBezTo>
                <a:lnTo>
                  <a:pt x="111" y="283"/>
                </a:lnTo>
                <a:close/>
                <a:moveTo>
                  <a:pt x="103" y="269"/>
                </a:moveTo>
                <a:cubicBezTo>
                  <a:pt x="103" y="269"/>
                  <a:pt x="102" y="267"/>
                  <a:pt x="99" y="268"/>
                </a:cubicBezTo>
                <a:cubicBezTo>
                  <a:pt x="97" y="269"/>
                  <a:pt x="97" y="272"/>
                  <a:pt x="97" y="272"/>
                </a:cubicBezTo>
                <a:cubicBezTo>
                  <a:pt x="100" y="274"/>
                  <a:pt x="100" y="274"/>
                  <a:pt x="100" y="274"/>
                </a:cubicBezTo>
                <a:cubicBezTo>
                  <a:pt x="100" y="271"/>
                  <a:pt x="100" y="271"/>
                  <a:pt x="100" y="271"/>
                </a:cubicBezTo>
                <a:lnTo>
                  <a:pt x="103" y="269"/>
                </a:lnTo>
                <a:close/>
                <a:moveTo>
                  <a:pt x="81" y="236"/>
                </a:moveTo>
                <a:cubicBezTo>
                  <a:pt x="79" y="242"/>
                  <a:pt x="79" y="242"/>
                  <a:pt x="79" y="242"/>
                </a:cubicBezTo>
                <a:cubicBezTo>
                  <a:pt x="81" y="243"/>
                  <a:pt x="81" y="243"/>
                  <a:pt x="81" y="243"/>
                </a:cubicBezTo>
                <a:cubicBezTo>
                  <a:pt x="85" y="239"/>
                  <a:pt x="85" y="239"/>
                  <a:pt x="85" y="239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84" y="237"/>
                  <a:pt x="84" y="237"/>
                  <a:pt x="84" y="237"/>
                </a:cubicBezTo>
                <a:lnTo>
                  <a:pt x="81" y="236"/>
                </a:lnTo>
                <a:close/>
                <a:moveTo>
                  <a:pt x="99" y="230"/>
                </a:moveTo>
                <a:cubicBezTo>
                  <a:pt x="92" y="234"/>
                  <a:pt x="92" y="234"/>
                  <a:pt x="92" y="234"/>
                </a:cubicBezTo>
                <a:cubicBezTo>
                  <a:pt x="96" y="236"/>
                  <a:pt x="96" y="236"/>
                  <a:pt x="96" y="236"/>
                </a:cubicBezTo>
                <a:cubicBezTo>
                  <a:pt x="101" y="232"/>
                  <a:pt x="101" y="232"/>
                  <a:pt x="101" y="232"/>
                </a:cubicBezTo>
                <a:lnTo>
                  <a:pt x="99" y="230"/>
                </a:lnTo>
                <a:close/>
                <a:moveTo>
                  <a:pt x="125" y="255"/>
                </a:moveTo>
                <a:cubicBezTo>
                  <a:pt x="126" y="252"/>
                  <a:pt x="126" y="252"/>
                  <a:pt x="126" y="252"/>
                </a:cubicBezTo>
                <a:cubicBezTo>
                  <a:pt x="121" y="247"/>
                  <a:pt x="121" y="247"/>
                  <a:pt x="121" y="247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2" y="235"/>
                  <a:pt x="112" y="235"/>
                  <a:pt x="112" y="235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6" y="236"/>
                  <a:pt x="106" y="236"/>
                  <a:pt x="106" y="236"/>
                </a:cubicBezTo>
                <a:cubicBezTo>
                  <a:pt x="103" y="239"/>
                  <a:pt x="103" y="239"/>
                  <a:pt x="103" y="239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0" y="245"/>
                  <a:pt x="114" y="244"/>
                  <a:pt x="114" y="246"/>
                </a:cubicBezTo>
                <a:cubicBezTo>
                  <a:pt x="115" y="248"/>
                  <a:pt x="109" y="248"/>
                  <a:pt x="109" y="24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05" y="252"/>
                  <a:pt x="114" y="251"/>
                  <a:pt x="114" y="252"/>
                </a:cubicBezTo>
                <a:cubicBezTo>
                  <a:pt x="113" y="254"/>
                  <a:pt x="103" y="254"/>
                  <a:pt x="103" y="254"/>
                </a:cubicBezTo>
                <a:cubicBezTo>
                  <a:pt x="102" y="255"/>
                  <a:pt x="102" y="255"/>
                  <a:pt x="102" y="255"/>
                </a:cubicBezTo>
                <a:cubicBezTo>
                  <a:pt x="99" y="251"/>
                  <a:pt x="99" y="251"/>
                  <a:pt x="99" y="251"/>
                </a:cubicBezTo>
                <a:cubicBezTo>
                  <a:pt x="96" y="252"/>
                  <a:pt x="96" y="252"/>
                  <a:pt x="96" y="252"/>
                </a:cubicBezTo>
                <a:cubicBezTo>
                  <a:pt x="100" y="258"/>
                  <a:pt x="100" y="258"/>
                  <a:pt x="100" y="258"/>
                </a:cubicBezTo>
                <a:cubicBezTo>
                  <a:pt x="103" y="260"/>
                  <a:pt x="103" y="260"/>
                  <a:pt x="103" y="260"/>
                </a:cubicBezTo>
                <a:cubicBezTo>
                  <a:pt x="106" y="259"/>
                  <a:pt x="106" y="259"/>
                  <a:pt x="106" y="259"/>
                </a:cubicBezTo>
                <a:cubicBezTo>
                  <a:pt x="107" y="259"/>
                  <a:pt x="107" y="259"/>
                  <a:pt x="107" y="259"/>
                </a:cubicBezTo>
                <a:cubicBezTo>
                  <a:pt x="117" y="256"/>
                  <a:pt x="117" y="256"/>
                  <a:pt x="117" y="256"/>
                </a:cubicBezTo>
                <a:cubicBezTo>
                  <a:pt x="117" y="259"/>
                  <a:pt x="117" y="259"/>
                  <a:pt x="117" y="259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22" y="256"/>
                  <a:pt x="120" y="255"/>
                  <a:pt x="120" y="254"/>
                </a:cubicBezTo>
                <a:cubicBezTo>
                  <a:pt x="121" y="252"/>
                  <a:pt x="125" y="255"/>
                  <a:pt x="125" y="255"/>
                </a:cubicBezTo>
                <a:close/>
                <a:moveTo>
                  <a:pt x="133" y="246"/>
                </a:moveTo>
                <a:cubicBezTo>
                  <a:pt x="130" y="250"/>
                  <a:pt x="130" y="250"/>
                  <a:pt x="130" y="250"/>
                </a:cubicBezTo>
                <a:cubicBezTo>
                  <a:pt x="135" y="248"/>
                  <a:pt x="135" y="248"/>
                  <a:pt x="135" y="248"/>
                </a:cubicBezTo>
                <a:lnTo>
                  <a:pt x="133" y="246"/>
                </a:lnTo>
                <a:close/>
                <a:moveTo>
                  <a:pt x="117" y="217"/>
                </a:moveTo>
                <a:cubicBezTo>
                  <a:pt x="114" y="219"/>
                  <a:pt x="114" y="219"/>
                  <a:pt x="114" y="219"/>
                </a:cubicBezTo>
                <a:cubicBezTo>
                  <a:pt x="116" y="221"/>
                  <a:pt x="116" y="221"/>
                  <a:pt x="116" y="221"/>
                </a:cubicBezTo>
                <a:lnTo>
                  <a:pt x="117" y="217"/>
                </a:lnTo>
                <a:close/>
                <a:moveTo>
                  <a:pt x="114" y="211"/>
                </a:moveTo>
                <a:cubicBezTo>
                  <a:pt x="112" y="208"/>
                  <a:pt x="112" y="208"/>
                  <a:pt x="112" y="208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13" y="214"/>
                  <a:pt x="113" y="214"/>
                  <a:pt x="113" y="214"/>
                </a:cubicBezTo>
                <a:lnTo>
                  <a:pt x="114" y="211"/>
                </a:lnTo>
                <a:close/>
                <a:moveTo>
                  <a:pt x="106" y="204"/>
                </a:moveTo>
                <a:cubicBezTo>
                  <a:pt x="102" y="204"/>
                  <a:pt x="102" y="204"/>
                  <a:pt x="102" y="204"/>
                </a:cubicBezTo>
                <a:cubicBezTo>
                  <a:pt x="106" y="208"/>
                  <a:pt x="106" y="208"/>
                  <a:pt x="106" y="208"/>
                </a:cubicBezTo>
                <a:lnTo>
                  <a:pt x="106" y="204"/>
                </a:lnTo>
                <a:close/>
                <a:moveTo>
                  <a:pt x="71" y="205"/>
                </a:moveTo>
                <a:cubicBezTo>
                  <a:pt x="80" y="201"/>
                  <a:pt x="78" y="197"/>
                  <a:pt x="70" y="200"/>
                </a:cubicBezTo>
                <a:cubicBezTo>
                  <a:pt x="62" y="204"/>
                  <a:pt x="71" y="205"/>
                  <a:pt x="71" y="205"/>
                </a:cubicBezTo>
                <a:close/>
                <a:moveTo>
                  <a:pt x="80" y="198"/>
                </a:moveTo>
                <a:cubicBezTo>
                  <a:pt x="82" y="197"/>
                  <a:pt x="82" y="197"/>
                  <a:pt x="82" y="197"/>
                </a:cubicBezTo>
                <a:cubicBezTo>
                  <a:pt x="79" y="193"/>
                  <a:pt x="79" y="193"/>
                  <a:pt x="79" y="193"/>
                </a:cubicBezTo>
                <a:cubicBezTo>
                  <a:pt x="82" y="193"/>
                  <a:pt x="82" y="193"/>
                  <a:pt x="82" y="193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4" y="188"/>
                  <a:pt x="85" y="186"/>
                  <a:pt x="84" y="183"/>
                </a:cubicBezTo>
                <a:cubicBezTo>
                  <a:pt x="84" y="179"/>
                  <a:pt x="81" y="179"/>
                  <a:pt x="81" y="179"/>
                </a:cubicBezTo>
                <a:cubicBezTo>
                  <a:pt x="79" y="185"/>
                  <a:pt x="79" y="185"/>
                  <a:pt x="79" y="185"/>
                </a:cubicBezTo>
                <a:cubicBezTo>
                  <a:pt x="79" y="185"/>
                  <a:pt x="77" y="182"/>
                  <a:pt x="77" y="185"/>
                </a:cubicBezTo>
                <a:cubicBezTo>
                  <a:pt x="76" y="188"/>
                  <a:pt x="74" y="195"/>
                  <a:pt x="76" y="196"/>
                </a:cubicBezTo>
                <a:cubicBezTo>
                  <a:pt x="77" y="197"/>
                  <a:pt x="80" y="198"/>
                  <a:pt x="80" y="198"/>
                </a:cubicBezTo>
                <a:close/>
                <a:moveTo>
                  <a:pt x="85" y="173"/>
                </a:moveTo>
                <a:cubicBezTo>
                  <a:pt x="84" y="171"/>
                  <a:pt x="84" y="171"/>
                  <a:pt x="84" y="171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88" y="177"/>
                  <a:pt x="88" y="177"/>
                  <a:pt x="88" y="177"/>
                </a:cubicBezTo>
                <a:cubicBezTo>
                  <a:pt x="88" y="173"/>
                  <a:pt x="88" y="173"/>
                  <a:pt x="88" y="173"/>
                </a:cubicBezTo>
                <a:lnTo>
                  <a:pt x="85" y="173"/>
                </a:lnTo>
                <a:close/>
                <a:moveTo>
                  <a:pt x="123" y="212"/>
                </a:moveTo>
                <a:cubicBezTo>
                  <a:pt x="127" y="212"/>
                  <a:pt x="132" y="207"/>
                  <a:pt x="132" y="207"/>
                </a:cubicBezTo>
                <a:cubicBezTo>
                  <a:pt x="132" y="205"/>
                  <a:pt x="132" y="205"/>
                  <a:pt x="132" y="205"/>
                </a:cubicBezTo>
                <a:cubicBezTo>
                  <a:pt x="132" y="205"/>
                  <a:pt x="136" y="205"/>
                  <a:pt x="136" y="203"/>
                </a:cubicBezTo>
                <a:cubicBezTo>
                  <a:pt x="137" y="200"/>
                  <a:pt x="131" y="199"/>
                  <a:pt x="131" y="199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6" y="188"/>
                  <a:pt x="126" y="188"/>
                  <a:pt x="126" y="188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8" y="183"/>
                  <a:pt x="128" y="176"/>
                </a:cubicBezTo>
                <a:cubicBezTo>
                  <a:pt x="128" y="170"/>
                  <a:pt x="125" y="167"/>
                  <a:pt x="125" y="167"/>
                </a:cubicBezTo>
                <a:cubicBezTo>
                  <a:pt x="119" y="170"/>
                  <a:pt x="119" y="170"/>
                  <a:pt x="119" y="170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2" y="170"/>
                  <a:pt x="112" y="170"/>
                  <a:pt x="112" y="170"/>
                </a:cubicBezTo>
                <a:cubicBezTo>
                  <a:pt x="112" y="170"/>
                  <a:pt x="110" y="170"/>
                  <a:pt x="111" y="173"/>
                </a:cubicBezTo>
                <a:cubicBezTo>
                  <a:pt x="111" y="176"/>
                  <a:pt x="112" y="177"/>
                  <a:pt x="112" y="177"/>
                </a:cubicBezTo>
                <a:cubicBezTo>
                  <a:pt x="109" y="180"/>
                  <a:pt x="109" y="180"/>
                  <a:pt x="109" y="180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7" y="187"/>
                  <a:pt x="107" y="187"/>
                  <a:pt x="107" y="187"/>
                </a:cubicBezTo>
                <a:cubicBezTo>
                  <a:pt x="112" y="184"/>
                  <a:pt x="112" y="184"/>
                  <a:pt x="112" y="184"/>
                </a:cubicBezTo>
                <a:cubicBezTo>
                  <a:pt x="115" y="190"/>
                  <a:pt x="115" y="190"/>
                  <a:pt x="115" y="190"/>
                </a:cubicBezTo>
                <a:cubicBezTo>
                  <a:pt x="115" y="190"/>
                  <a:pt x="112" y="188"/>
                  <a:pt x="112" y="190"/>
                </a:cubicBezTo>
                <a:cubicBezTo>
                  <a:pt x="112" y="191"/>
                  <a:pt x="112" y="200"/>
                  <a:pt x="114" y="201"/>
                </a:cubicBezTo>
                <a:cubicBezTo>
                  <a:pt x="117" y="202"/>
                  <a:pt x="118" y="199"/>
                  <a:pt x="120" y="200"/>
                </a:cubicBezTo>
                <a:cubicBezTo>
                  <a:pt x="121" y="201"/>
                  <a:pt x="121" y="205"/>
                  <a:pt x="121" y="205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131" y="203"/>
                  <a:pt x="131" y="203"/>
                  <a:pt x="131" y="203"/>
                </a:cubicBezTo>
                <a:cubicBezTo>
                  <a:pt x="131" y="203"/>
                  <a:pt x="128" y="205"/>
                  <a:pt x="126" y="206"/>
                </a:cubicBezTo>
                <a:cubicBezTo>
                  <a:pt x="123" y="208"/>
                  <a:pt x="121" y="211"/>
                  <a:pt x="123" y="212"/>
                </a:cubicBezTo>
                <a:close/>
                <a:moveTo>
                  <a:pt x="128" y="186"/>
                </a:moveTo>
                <a:cubicBezTo>
                  <a:pt x="128" y="190"/>
                  <a:pt x="128" y="190"/>
                  <a:pt x="128" y="190"/>
                </a:cubicBezTo>
                <a:cubicBezTo>
                  <a:pt x="128" y="192"/>
                  <a:pt x="128" y="192"/>
                  <a:pt x="128" y="192"/>
                </a:cubicBezTo>
                <a:cubicBezTo>
                  <a:pt x="130" y="190"/>
                  <a:pt x="130" y="190"/>
                  <a:pt x="130" y="190"/>
                </a:cubicBezTo>
                <a:cubicBezTo>
                  <a:pt x="129" y="187"/>
                  <a:pt x="129" y="187"/>
                  <a:pt x="129" y="187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1" y="183"/>
                  <a:pt x="128" y="185"/>
                  <a:pt x="128" y="186"/>
                </a:cubicBezTo>
                <a:close/>
                <a:moveTo>
                  <a:pt x="132" y="196"/>
                </a:moveTo>
                <a:cubicBezTo>
                  <a:pt x="131" y="191"/>
                  <a:pt x="131" y="191"/>
                  <a:pt x="131" y="191"/>
                </a:cubicBezTo>
                <a:cubicBezTo>
                  <a:pt x="129" y="193"/>
                  <a:pt x="129" y="193"/>
                  <a:pt x="129" y="193"/>
                </a:cubicBezTo>
                <a:lnTo>
                  <a:pt x="132" y="196"/>
                </a:lnTo>
                <a:close/>
                <a:moveTo>
                  <a:pt x="135" y="173"/>
                </a:moveTo>
                <a:cubicBezTo>
                  <a:pt x="134" y="174"/>
                  <a:pt x="134" y="174"/>
                  <a:pt x="134" y="174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3" y="180"/>
                  <a:pt x="135" y="181"/>
                  <a:pt x="135" y="179"/>
                </a:cubicBezTo>
                <a:lnTo>
                  <a:pt x="135" y="173"/>
                </a:lnTo>
                <a:close/>
                <a:moveTo>
                  <a:pt x="87" y="170"/>
                </a:moveTo>
                <a:cubicBezTo>
                  <a:pt x="89" y="170"/>
                  <a:pt x="93" y="172"/>
                  <a:pt x="93" y="172"/>
                </a:cubicBezTo>
                <a:cubicBezTo>
                  <a:pt x="93" y="166"/>
                  <a:pt x="93" y="166"/>
                  <a:pt x="93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6" y="165"/>
                  <a:pt x="96" y="165"/>
                  <a:pt x="96" y="165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83" y="160"/>
                  <a:pt x="83" y="160"/>
                  <a:pt x="83" y="160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4" y="170"/>
                  <a:pt x="87" y="170"/>
                </a:cubicBezTo>
                <a:close/>
                <a:moveTo>
                  <a:pt x="111" y="155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5" y="150"/>
                  <a:pt x="118" y="151"/>
                </a:cubicBezTo>
                <a:cubicBezTo>
                  <a:pt x="121" y="153"/>
                  <a:pt x="122" y="148"/>
                  <a:pt x="122" y="148"/>
                </a:cubicBezTo>
                <a:cubicBezTo>
                  <a:pt x="122" y="148"/>
                  <a:pt x="126" y="149"/>
                  <a:pt x="127" y="146"/>
                </a:cubicBezTo>
                <a:cubicBezTo>
                  <a:pt x="129" y="144"/>
                  <a:pt x="123" y="141"/>
                  <a:pt x="123" y="141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30" y="136"/>
                  <a:pt x="130" y="136"/>
                  <a:pt x="130" y="136"/>
                </a:cubicBezTo>
                <a:cubicBezTo>
                  <a:pt x="130" y="136"/>
                  <a:pt x="133" y="138"/>
                  <a:pt x="136" y="137"/>
                </a:cubicBezTo>
                <a:cubicBezTo>
                  <a:pt x="141" y="136"/>
                  <a:pt x="141" y="134"/>
                  <a:pt x="141" y="134"/>
                </a:cubicBezTo>
                <a:cubicBezTo>
                  <a:pt x="139" y="132"/>
                  <a:pt x="139" y="132"/>
                  <a:pt x="139" y="13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34" y="135"/>
                  <a:pt x="133" y="135"/>
                  <a:pt x="133" y="133"/>
                </a:cubicBezTo>
                <a:cubicBezTo>
                  <a:pt x="133" y="130"/>
                  <a:pt x="139" y="126"/>
                  <a:pt x="139" y="126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41" y="123"/>
                  <a:pt x="141" y="123"/>
                  <a:pt x="141" y="123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8"/>
                  <a:pt x="135" y="118"/>
                  <a:pt x="133" y="120"/>
                </a:cubicBezTo>
                <a:cubicBezTo>
                  <a:pt x="131" y="121"/>
                  <a:pt x="129" y="124"/>
                  <a:pt x="129" y="124"/>
                </a:cubicBezTo>
                <a:cubicBezTo>
                  <a:pt x="129" y="124"/>
                  <a:pt x="119" y="124"/>
                  <a:pt x="117" y="126"/>
                </a:cubicBezTo>
                <a:cubicBezTo>
                  <a:pt x="115" y="128"/>
                  <a:pt x="118" y="134"/>
                  <a:pt x="118" y="13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7"/>
                  <a:pt x="106" y="128"/>
                  <a:pt x="104" y="132"/>
                </a:cubicBezTo>
                <a:cubicBezTo>
                  <a:pt x="101" y="136"/>
                  <a:pt x="104" y="142"/>
                  <a:pt x="104" y="142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1" y="143"/>
                  <a:pt x="105" y="145"/>
                  <a:pt x="107" y="148"/>
                </a:cubicBezTo>
                <a:cubicBezTo>
                  <a:pt x="110" y="149"/>
                  <a:pt x="109" y="150"/>
                  <a:pt x="109" y="150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03" y="159"/>
                  <a:pt x="103" y="159"/>
                  <a:pt x="103" y="159"/>
                </a:cubicBezTo>
                <a:lnTo>
                  <a:pt x="111" y="155"/>
                </a:lnTo>
                <a:close/>
                <a:moveTo>
                  <a:pt x="249" y="123"/>
                </a:moveTo>
                <a:cubicBezTo>
                  <a:pt x="249" y="123"/>
                  <a:pt x="251" y="123"/>
                  <a:pt x="248" y="114"/>
                </a:cubicBezTo>
                <a:cubicBezTo>
                  <a:pt x="245" y="106"/>
                  <a:pt x="242" y="113"/>
                  <a:pt x="242" y="113"/>
                </a:cubicBezTo>
                <a:cubicBezTo>
                  <a:pt x="244" y="122"/>
                  <a:pt x="244" y="122"/>
                  <a:pt x="244" y="122"/>
                </a:cubicBezTo>
                <a:lnTo>
                  <a:pt x="249" y="123"/>
                </a:lnTo>
                <a:close/>
                <a:moveTo>
                  <a:pt x="253" y="121"/>
                </a:moveTo>
                <a:cubicBezTo>
                  <a:pt x="256" y="126"/>
                  <a:pt x="256" y="126"/>
                  <a:pt x="256" y="126"/>
                </a:cubicBezTo>
                <a:cubicBezTo>
                  <a:pt x="258" y="120"/>
                  <a:pt x="258" y="120"/>
                  <a:pt x="258" y="120"/>
                </a:cubicBezTo>
                <a:cubicBezTo>
                  <a:pt x="256" y="119"/>
                  <a:pt x="256" y="119"/>
                  <a:pt x="256" y="119"/>
                </a:cubicBezTo>
                <a:cubicBezTo>
                  <a:pt x="256" y="119"/>
                  <a:pt x="253" y="118"/>
                  <a:pt x="253" y="121"/>
                </a:cubicBezTo>
                <a:close/>
                <a:moveTo>
                  <a:pt x="251" y="111"/>
                </a:moveTo>
                <a:cubicBezTo>
                  <a:pt x="257" y="111"/>
                  <a:pt x="257" y="111"/>
                  <a:pt x="257" y="111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62" y="117"/>
                  <a:pt x="262" y="117"/>
                  <a:pt x="262" y="117"/>
                </a:cubicBezTo>
                <a:cubicBezTo>
                  <a:pt x="264" y="113"/>
                  <a:pt x="264" y="113"/>
                  <a:pt x="264" y="113"/>
                </a:cubicBezTo>
                <a:cubicBezTo>
                  <a:pt x="262" y="111"/>
                  <a:pt x="262" y="111"/>
                  <a:pt x="262" y="111"/>
                </a:cubicBezTo>
                <a:cubicBezTo>
                  <a:pt x="261" y="108"/>
                  <a:pt x="261" y="108"/>
                  <a:pt x="261" y="108"/>
                </a:cubicBezTo>
                <a:cubicBezTo>
                  <a:pt x="256" y="107"/>
                  <a:pt x="256" y="107"/>
                  <a:pt x="256" y="107"/>
                </a:cubicBezTo>
                <a:cubicBezTo>
                  <a:pt x="258" y="104"/>
                  <a:pt x="258" y="104"/>
                  <a:pt x="258" y="104"/>
                </a:cubicBezTo>
                <a:cubicBezTo>
                  <a:pt x="258" y="104"/>
                  <a:pt x="258" y="101"/>
                  <a:pt x="253" y="98"/>
                </a:cubicBezTo>
                <a:cubicBezTo>
                  <a:pt x="249" y="96"/>
                  <a:pt x="249" y="94"/>
                  <a:pt x="247" y="101"/>
                </a:cubicBezTo>
                <a:cubicBezTo>
                  <a:pt x="244" y="106"/>
                  <a:pt x="246" y="108"/>
                  <a:pt x="251" y="111"/>
                </a:cubicBezTo>
                <a:close/>
                <a:moveTo>
                  <a:pt x="260" y="105"/>
                </a:moveTo>
                <a:cubicBezTo>
                  <a:pt x="264" y="108"/>
                  <a:pt x="264" y="108"/>
                  <a:pt x="264" y="10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61" y="104"/>
                  <a:pt x="261" y="104"/>
                  <a:pt x="261" y="104"/>
                </a:cubicBezTo>
                <a:lnTo>
                  <a:pt x="260" y="105"/>
                </a:lnTo>
                <a:close/>
                <a:moveTo>
                  <a:pt x="275" y="106"/>
                </a:moveTo>
                <a:cubicBezTo>
                  <a:pt x="271" y="101"/>
                  <a:pt x="271" y="101"/>
                  <a:pt x="271" y="101"/>
                </a:cubicBezTo>
                <a:cubicBezTo>
                  <a:pt x="270" y="107"/>
                  <a:pt x="270" y="107"/>
                  <a:pt x="270" y="107"/>
                </a:cubicBezTo>
                <a:lnTo>
                  <a:pt x="275" y="106"/>
                </a:lnTo>
                <a:close/>
                <a:moveTo>
                  <a:pt x="263" y="97"/>
                </a:moveTo>
                <a:cubicBezTo>
                  <a:pt x="259" y="94"/>
                  <a:pt x="259" y="94"/>
                  <a:pt x="259" y="94"/>
                </a:cubicBezTo>
                <a:cubicBezTo>
                  <a:pt x="258" y="98"/>
                  <a:pt x="258" y="98"/>
                  <a:pt x="258" y="98"/>
                </a:cubicBezTo>
                <a:cubicBezTo>
                  <a:pt x="262" y="101"/>
                  <a:pt x="262" y="101"/>
                  <a:pt x="262" y="101"/>
                </a:cubicBezTo>
                <a:lnTo>
                  <a:pt x="263" y="97"/>
                </a:lnTo>
                <a:close/>
                <a:moveTo>
                  <a:pt x="265" y="89"/>
                </a:moveTo>
                <a:cubicBezTo>
                  <a:pt x="268" y="89"/>
                  <a:pt x="268" y="89"/>
                  <a:pt x="268" y="89"/>
                </a:cubicBezTo>
                <a:cubicBezTo>
                  <a:pt x="268" y="85"/>
                  <a:pt x="268" y="85"/>
                  <a:pt x="268" y="85"/>
                </a:cubicBezTo>
                <a:cubicBezTo>
                  <a:pt x="261" y="87"/>
                  <a:pt x="261" y="87"/>
                  <a:pt x="261" y="87"/>
                </a:cubicBezTo>
                <a:cubicBezTo>
                  <a:pt x="266" y="94"/>
                  <a:pt x="266" y="94"/>
                  <a:pt x="266" y="94"/>
                </a:cubicBezTo>
                <a:lnTo>
                  <a:pt x="265" y="89"/>
                </a:lnTo>
                <a:close/>
                <a:moveTo>
                  <a:pt x="282" y="87"/>
                </a:moveTo>
                <a:cubicBezTo>
                  <a:pt x="281" y="89"/>
                  <a:pt x="281" y="89"/>
                  <a:pt x="281" y="89"/>
                </a:cubicBezTo>
                <a:cubicBezTo>
                  <a:pt x="284" y="88"/>
                  <a:pt x="284" y="88"/>
                  <a:pt x="284" y="88"/>
                </a:cubicBezTo>
                <a:lnTo>
                  <a:pt x="282" y="87"/>
                </a:lnTo>
                <a:close/>
                <a:moveTo>
                  <a:pt x="311" y="82"/>
                </a:moveTo>
                <a:cubicBezTo>
                  <a:pt x="310" y="82"/>
                  <a:pt x="310" y="82"/>
                  <a:pt x="310" y="82"/>
                </a:cubicBezTo>
                <a:cubicBezTo>
                  <a:pt x="309" y="86"/>
                  <a:pt x="309" y="86"/>
                  <a:pt x="309" y="86"/>
                </a:cubicBezTo>
                <a:cubicBezTo>
                  <a:pt x="311" y="85"/>
                  <a:pt x="311" y="85"/>
                  <a:pt x="311" y="85"/>
                </a:cubicBezTo>
                <a:lnTo>
                  <a:pt x="311" y="82"/>
                </a:lnTo>
                <a:close/>
                <a:moveTo>
                  <a:pt x="268" y="102"/>
                </a:moveTo>
                <a:cubicBezTo>
                  <a:pt x="269" y="95"/>
                  <a:pt x="269" y="95"/>
                  <a:pt x="269" y="95"/>
                </a:cubicBezTo>
                <a:cubicBezTo>
                  <a:pt x="269" y="94"/>
                  <a:pt x="269" y="94"/>
                  <a:pt x="269" y="94"/>
                </a:cubicBezTo>
                <a:cubicBezTo>
                  <a:pt x="265" y="100"/>
                  <a:pt x="265" y="100"/>
                  <a:pt x="265" y="100"/>
                </a:cubicBezTo>
                <a:lnTo>
                  <a:pt x="268" y="102"/>
                </a:lnTo>
                <a:close/>
                <a:moveTo>
                  <a:pt x="282" y="93"/>
                </a:moveTo>
                <a:cubicBezTo>
                  <a:pt x="276" y="94"/>
                  <a:pt x="276" y="94"/>
                  <a:pt x="276" y="94"/>
                </a:cubicBezTo>
                <a:cubicBezTo>
                  <a:pt x="278" y="93"/>
                  <a:pt x="278" y="93"/>
                  <a:pt x="278" y="93"/>
                </a:cubicBezTo>
                <a:cubicBezTo>
                  <a:pt x="278" y="91"/>
                  <a:pt x="278" y="91"/>
                  <a:pt x="278" y="91"/>
                </a:cubicBezTo>
                <a:cubicBezTo>
                  <a:pt x="269" y="97"/>
                  <a:pt x="269" y="97"/>
                  <a:pt x="269" y="97"/>
                </a:cubicBezTo>
                <a:cubicBezTo>
                  <a:pt x="282" y="95"/>
                  <a:pt x="282" y="95"/>
                  <a:pt x="282" y="95"/>
                </a:cubicBezTo>
                <a:lnTo>
                  <a:pt x="282" y="93"/>
                </a:lnTo>
                <a:close/>
                <a:moveTo>
                  <a:pt x="330" y="34"/>
                </a:moveTo>
                <a:cubicBezTo>
                  <a:pt x="318" y="34"/>
                  <a:pt x="318" y="34"/>
                  <a:pt x="318" y="34"/>
                </a:cubicBezTo>
                <a:cubicBezTo>
                  <a:pt x="320" y="38"/>
                  <a:pt x="320" y="38"/>
                  <a:pt x="320" y="38"/>
                </a:cubicBezTo>
                <a:cubicBezTo>
                  <a:pt x="324" y="39"/>
                  <a:pt x="324" y="39"/>
                  <a:pt x="324" y="39"/>
                </a:cubicBezTo>
                <a:cubicBezTo>
                  <a:pt x="323" y="44"/>
                  <a:pt x="323" y="44"/>
                  <a:pt x="323" y="44"/>
                </a:cubicBezTo>
                <a:cubicBezTo>
                  <a:pt x="331" y="40"/>
                  <a:pt x="331" y="40"/>
                  <a:pt x="331" y="40"/>
                </a:cubicBezTo>
                <a:cubicBezTo>
                  <a:pt x="323" y="61"/>
                  <a:pt x="323" y="61"/>
                  <a:pt x="323" y="61"/>
                </a:cubicBezTo>
                <a:cubicBezTo>
                  <a:pt x="326" y="65"/>
                  <a:pt x="326" y="65"/>
                  <a:pt x="326" y="65"/>
                </a:cubicBezTo>
                <a:cubicBezTo>
                  <a:pt x="333" y="48"/>
                  <a:pt x="333" y="48"/>
                  <a:pt x="333" y="48"/>
                </a:cubicBezTo>
                <a:cubicBezTo>
                  <a:pt x="333" y="48"/>
                  <a:pt x="334" y="53"/>
                  <a:pt x="336" y="49"/>
                </a:cubicBezTo>
                <a:cubicBezTo>
                  <a:pt x="339" y="47"/>
                  <a:pt x="336" y="45"/>
                  <a:pt x="335" y="43"/>
                </a:cubicBezTo>
                <a:cubicBezTo>
                  <a:pt x="334" y="40"/>
                  <a:pt x="336" y="42"/>
                  <a:pt x="338" y="39"/>
                </a:cubicBezTo>
                <a:cubicBezTo>
                  <a:pt x="339" y="37"/>
                  <a:pt x="342" y="28"/>
                  <a:pt x="342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39" y="23"/>
                  <a:pt x="339" y="23"/>
                  <a:pt x="339" y="23"/>
                </a:cubicBezTo>
                <a:cubicBezTo>
                  <a:pt x="336" y="23"/>
                  <a:pt x="336" y="23"/>
                  <a:pt x="336" y="23"/>
                </a:cubicBezTo>
                <a:cubicBezTo>
                  <a:pt x="336" y="23"/>
                  <a:pt x="334" y="30"/>
                  <a:pt x="333" y="27"/>
                </a:cubicBezTo>
                <a:cubicBezTo>
                  <a:pt x="332" y="24"/>
                  <a:pt x="336" y="17"/>
                  <a:pt x="335" y="15"/>
                </a:cubicBezTo>
                <a:cubicBezTo>
                  <a:pt x="334" y="13"/>
                  <a:pt x="327" y="19"/>
                  <a:pt x="327" y="19"/>
                </a:cubicBezTo>
                <a:cubicBezTo>
                  <a:pt x="325" y="19"/>
                  <a:pt x="325" y="19"/>
                  <a:pt x="325" y="19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327" y="24"/>
                  <a:pt x="327" y="24"/>
                  <a:pt x="327" y="24"/>
                </a:cubicBezTo>
                <a:cubicBezTo>
                  <a:pt x="327" y="31"/>
                  <a:pt x="327" y="31"/>
                  <a:pt x="327" y="31"/>
                </a:cubicBezTo>
                <a:cubicBezTo>
                  <a:pt x="327" y="31"/>
                  <a:pt x="336" y="34"/>
                  <a:pt x="330" y="34"/>
                </a:cubicBezTo>
                <a:close/>
                <a:moveTo>
                  <a:pt x="342" y="25"/>
                </a:moveTo>
                <a:cubicBezTo>
                  <a:pt x="345" y="25"/>
                  <a:pt x="344" y="20"/>
                  <a:pt x="345" y="17"/>
                </a:cubicBezTo>
                <a:cubicBezTo>
                  <a:pt x="345" y="14"/>
                  <a:pt x="348" y="11"/>
                  <a:pt x="346" y="10"/>
                </a:cubicBezTo>
                <a:cubicBezTo>
                  <a:pt x="344" y="8"/>
                  <a:pt x="340" y="13"/>
                  <a:pt x="340" y="16"/>
                </a:cubicBezTo>
                <a:cubicBezTo>
                  <a:pt x="340" y="19"/>
                  <a:pt x="339" y="24"/>
                  <a:pt x="342" y="25"/>
                </a:cubicBezTo>
                <a:close/>
                <a:moveTo>
                  <a:pt x="357" y="3"/>
                </a:moveTo>
                <a:cubicBezTo>
                  <a:pt x="357" y="3"/>
                  <a:pt x="354" y="0"/>
                  <a:pt x="351" y="4"/>
                </a:cubicBezTo>
                <a:cubicBezTo>
                  <a:pt x="349" y="8"/>
                  <a:pt x="349" y="12"/>
                  <a:pt x="349" y="12"/>
                </a:cubicBezTo>
                <a:cubicBezTo>
                  <a:pt x="352" y="12"/>
                  <a:pt x="352" y="12"/>
                  <a:pt x="352" y="12"/>
                </a:cubicBezTo>
                <a:lnTo>
                  <a:pt x="357" y="3"/>
                </a:lnTo>
                <a:close/>
                <a:moveTo>
                  <a:pt x="349" y="16"/>
                </a:moveTo>
                <a:cubicBezTo>
                  <a:pt x="348" y="19"/>
                  <a:pt x="348" y="19"/>
                  <a:pt x="348" y="19"/>
                </a:cubicBezTo>
                <a:cubicBezTo>
                  <a:pt x="355" y="19"/>
                  <a:pt x="355" y="19"/>
                  <a:pt x="355" y="19"/>
                </a:cubicBezTo>
                <a:lnTo>
                  <a:pt x="349" y="16"/>
                </a:lnTo>
                <a:close/>
                <a:moveTo>
                  <a:pt x="33" y="379"/>
                </a:moveTo>
                <a:cubicBezTo>
                  <a:pt x="32" y="375"/>
                  <a:pt x="32" y="375"/>
                  <a:pt x="32" y="375"/>
                </a:cubicBezTo>
                <a:cubicBezTo>
                  <a:pt x="32" y="375"/>
                  <a:pt x="35" y="368"/>
                  <a:pt x="40" y="369"/>
                </a:cubicBezTo>
                <a:cubicBezTo>
                  <a:pt x="45" y="370"/>
                  <a:pt x="46" y="378"/>
                  <a:pt x="46" y="378"/>
                </a:cubicBezTo>
                <a:cubicBezTo>
                  <a:pt x="46" y="386"/>
                  <a:pt x="46" y="386"/>
                  <a:pt x="46" y="386"/>
                </a:cubicBezTo>
                <a:cubicBezTo>
                  <a:pt x="51" y="387"/>
                  <a:pt x="51" y="387"/>
                  <a:pt x="51" y="387"/>
                </a:cubicBezTo>
                <a:cubicBezTo>
                  <a:pt x="51" y="387"/>
                  <a:pt x="44" y="396"/>
                  <a:pt x="49" y="396"/>
                </a:cubicBezTo>
                <a:cubicBezTo>
                  <a:pt x="55" y="396"/>
                  <a:pt x="60" y="397"/>
                  <a:pt x="60" y="397"/>
                </a:cubicBezTo>
                <a:cubicBezTo>
                  <a:pt x="62" y="393"/>
                  <a:pt x="62" y="393"/>
                  <a:pt x="62" y="393"/>
                </a:cubicBezTo>
                <a:cubicBezTo>
                  <a:pt x="64" y="397"/>
                  <a:pt x="64" y="397"/>
                  <a:pt x="64" y="397"/>
                </a:cubicBezTo>
                <a:cubicBezTo>
                  <a:pt x="64" y="396"/>
                  <a:pt x="64" y="396"/>
                  <a:pt x="64" y="396"/>
                </a:cubicBezTo>
                <a:cubicBezTo>
                  <a:pt x="65" y="396"/>
                  <a:pt x="70" y="405"/>
                  <a:pt x="74" y="401"/>
                </a:cubicBezTo>
                <a:cubicBezTo>
                  <a:pt x="80" y="396"/>
                  <a:pt x="78" y="392"/>
                  <a:pt x="81" y="390"/>
                </a:cubicBezTo>
                <a:cubicBezTo>
                  <a:pt x="84" y="389"/>
                  <a:pt x="85" y="394"/>
                  <a:pt x="90" y="392"/>
                </a:cubicBezTo>
                <a:cubicBezTo>
                  <a:pt x="95" y="389"/>
                  <a:pt x="93" y="386"/>
                  <a:pt x="93" y="386"/>
                </a:cubicBezTo>
                <a:cubicBezTo>
                  <a:pt x="90" y="384"/>
                  <a:pt x="90" y="384"/>
                  <a:pt x="90" y="384"/>
                </a:cubicBezTo>
                <a:cubicBezTo>
                  <a:pt x="94" y="376"/>
                  <a:pt x="94" y="376"/>
                  <a:pt x="94" y="376"/>
                </a:cubicBezTo>
                <a:cubicBezTo>
                  <a:pt x="93" y="373"/>
                  <a:pt x="93" y="373"/>
                  <a:pt x="93" y="373"/>
                </a:cubicBezTo>
                <a:cubicBezTo>
                  <a:pt x="96" y="371"/>
                  <a:pt x="96" y="371"/>
                  <a:pt x="96" y="371"/>
                </a:cubicBezTo>
                <a:cubicBezTo>
                  <a:pt x="97" y="379"/>
                  <a:pt x="97" y="379"/>
                  <a:pt x="97" y="379"/>
                </a:cubicBezTo>
                <a:cubicBezTo>
                  <a:pt x="95" y="382"/>
                  <a:pt x="95" y="382"/>
                  <a:pt x="95" y="382"/>
                </a:cubicBezTo>
                <a:cubicBezTo>
                  <a:pt x="96" y="386"/>
                  <a:pt x="96" y="386"/>
                  <a:pt x="96" y="386"/>
                </a:cubicBezTo>
                <a:cubicBezTo>
                  <a:pt x="96" y="386"/>
                  <a:pt x="99" y="386"/>
                  <a:pt x="100" y="380"/>
                </a:cubicBezTo>
                <a:cubicBezTo>
                  <a:pt x="100" y="376"/>
                  <a:pt x="104" y="368"/>
                  <a:pt x="99" y="365"/>
                </a:cubicBezTo>
                <a:cubicBezTo>
                  <a:pt x="93" y="363"/>
                  <a:pt x="83" y="368"/>
                  <a:pt x="85" y="364"/>
                </a:cubicBezTo>
                <a:cubicBezTo>
                  <a:pt x="87" y="361"/>
                  <a:pt x="96" y="362"/>
                  <a:pt x="96" y="356"/>
                </a:cubicBezTo>
                <a:cubicBezTo>
                  <a:pt x="96" y="349"/>
                  <a:pt x="94" y="350"/>
                  <a:pt x="94" y="350"/>
                </a:cubicBezTo>
                <a:cubicBezTo>
                  <a:pt x="89" y="340"/>
                  <a:pt x="89" y="340"/>
                  <a:pt x="89" y="340"/>
                </a:cubicBezTo>
                <a:cubicBezTo>
                  <a:pt x="89" y="330"/>
                  <a:pt x="89" y="330"/>
                  <a:pt x="89" y="330"/>
                </a:cubicBezTo>
                <a:cubicBezTo>
                  <a:pt x="89" y="330"/>
                  <a:pt x="90" y="325"/>
                  <a:pt x="82" y="323"/>
                </a:cubicBezTo>
                <a:cubicBezTo>
                  <a:pt x="73" y="321"/>
                  <a:pt x="64" y="324"/>
                  <a:pt x="64" y="324"/>
                </a:cubicBezTo>
                <a:cubicBezTo>
                  <a:pt x="57" y="319"/>
                  <a:pt x="57" y="319"/>
                  <a:pt x="57" y="319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45" y="326"/>
                  <a:pt x="45" y="326"/>
                  <a:pt x="45" y="326"/>
                </a:cubicBezTo>
                <a:cubicBezTo>
                  <a:pt x="39" y="325"/>
                  <a:pt x="39" y="325"/>
                  <a:pt x="39" y="325"/>
                </a:cubicBezTo>
                <a:cubicBezTo>
                  <a:pt x="36" y="332"/>
                  <a:pt x="36" y="332"/>
                  <a:pt x="36" y="332"/>
                </a:cubicBezTo>
                <a:cubicBezTo>
                  <a:pt x="34" y="332"/>
                  <a:pt x="34" y="332"/>
                  <a:pt x="34" y="332"/>
                </a:cubicBezTo>
                <a:cubicBezTo>
                  <a:pt x="33" y="338"/>
                  <a:pt x="33" y="338"/>
                  <a:pt x="33" y="338"/>
                </a:cubicBezTo>
                <a:cubicBezTo>
                  <a:pt x="27" y="345"/>
                  <a:pt x="27" y="345"/>
                  <a:pt x="27" y="345"/>
                </a:cubicBezTo>
                <a:cubicBezTo>
                  <a:pt x="27" y="345"/>
                  <a:pt x="28" y="343"/>
                  <a:pt x="24" y="343"/>
                </a:cubicBezTo>
                <a:cubicBezTo>
                  <a:pt x="22" y="343"/>
                  <a:pt x="20" y="345"/>
                  <a:pt x="20" y="345"/>
                </a:cubicBezTo>
                <a:cubicBezTo>
                  <a:pt x="20" y="345"/>
                  <a:pt x="19" y="341"/>
                  <a:pt x="17" y="341"/>
                </a:cubicBezTo>
                <a:cubicBezTo>
                  <a:pt x="16" y="341"/>
                  <a:pt x="12" y="342"/>
                  <a:pt x="12" y="345"/>
                </a:cubicBezTo>
                <a:cubicBezTo>
                  <a:pt x="12" y="347"/>
                  <a:pt x="20" y="349"/>
                  <a:pt x="20" y="349"/>
                </a:cubicBezTo>
                <a:cubicBezTo>
                  <a:pt x="17" y="350"/>
                  <a:pt x="17" y="350"/>
                  <a:pt x="17" y="350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7" y="350"/>
                  <a:pt x="7" y="350"/>
                  <a:pt x="7" y="350"/>
                </a:cubicBezTo>
                <a:cubicBezTo>
                  <a:pt x="5" y="355"/>
                  <a:pt x="5" y="355"/>
                  <a:pt x="5" y="355"/>
                </a:cubicBezTo>
                <a:cubicBezTo>
                  <a:pt x="5" y="355"/>
                  <a:pt x="0" y="353"/>
                  <a:pt x="0" y="356"/>
                </a:cubicBezTo>
                <a:cubicBezTo>
                  <a:pt x="0" y="359"/>
                  <a:pt x="7" y="370"/>
                  <a:pt x="7" y="370"/>
                </a:cubicBezTo>
                <a:cubicBezTo>
                  <a:pt x="6" y="376"/>
                  <a:pt x="6" y="376"/>
                  <a:pt x="6" y="376"/>
                </a:cubicBezTo>
                <a:cubicBezTo>
                  <a:pt x="13" y="377"/>
                  <a:pt x="13" y="377"/>
                  <a:pt x="13" y="377"/>
                </a:cubicBezTo>
                <a:cubicBezTo>
                  <a:pt x="13" y="377"/>
                  <a:pt x="15" y="384"/>
                  <a:pt x="22" y="384"/>
                </a:cubicBezTo>
                <a:cubicBezTo>
                  <a:pt x="30" y="385"/>
                  <a:pt x="33" y="379"/>
                  <a:pt x="33" y="3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5" name="Freeform 182"/>
          <p:cNvSpPr>
            <a:spLocks noEditPoints="1"/>
          </p:cNvSpPr>
          <p:nvPr/>
        </p:nvSpPr>
        <p:spPr bwMode="auto">
          <a:xfrm>
            <a:off x="3143252" y="3125666"/>
            <a:ext cx="401515" cy="455734"/>
          </a:xfrm>
          <a:custGeom>
            <a:avLst/>
            <a:gdLst>
              <a:gd name="T0" fmla="*/ 381952 w 204"/>
              <a:gd name="T1" fmla="*/ 448264 h 232"/>
              <a:gd name="T2" fmla="*/ 362836 w 204"/>
              <a:gd name="T3" fmla="*/ 390801 h 232"/>
              <a:gd name="T4" fmla="*/ 395301 w 204"/>
              <a:gd name="T5" fmla="*/ 486647 h 232"/>
              <a:gd name="T6" fmla="*/ 312617 w 204"/>
              <a:gd name="T7" fmla="*/ 561276 h 232"/>
              <a:gd name="T8" fmla="*/ 391671 w 204"/>
              <a:gd name="T9" fmla="*/ 771372 h 232"/>
              <a:gd name="T10" fmla="*/ 345560 w 204"/>
              <a:gd name="T11" fmla="*/ 785097 h 232"/>
              <a:gd name="T12" fmla="*/ 1404748 w 204"/>
              <a:gd name="T13" fmla="*/ 623176 h 232"/>
              <a:gd name="T14" fmla="*/ 1274687 w 204"/>
              <a:gd name="T15" fmla="*/ 551867 h 232"/>
              <a:gd name="T16" fmla="*/ 1107609 w 204"/>
              <a:gd name="T17" fmla="*/ 538994 h 232"/>
              <a:gd name="T18" fmla="*/ 992685 w 204"/>
              <a:gd name="T19" fmla="*/ 346789 h 232"/>
              <a:gd name="T20" fmla="*/ 1038620 w 204"/>
              <a:gd name="T21" fmla="*/ 286747 h 232"/>
              <a:gd name="T22" fmla="*/ 1181957 w 204"/>
              <a:gd name="T23" fmla="*/ 233334 h 232"/>
              <a:gd name="T24" fmla="*/ 1299223 w 204"/>
              <a:gd name="T25" fmla="*/ 129848 h 232"/>
              <a:gd name="T26" fmla="*/ 1284406 w 204"/>
              <a:gd name="T27" fmla="*/ 57627 h 232"/>
              <a:gd name="T28" fmla="*/ 1215116 w 204"/>
              <a:gd name="T29" fmla="*/ 143346 h 232"/>
              <a:gd name="T30" fmla="*/ 1199119 w 204"/>
              <a:gd name="T31" fmla="*/ 114622 h 232"/>
              <a:gd name="T32" fmla="*/ 1174713 w 204"/>
              <a:gd name="T33" fmla="*/ 85506 h 232"/>
              <a:gd name="T34" fmla="*/ 1124620 w 204"/>
              <a:gd name="T35" fmla="*/ 85506 h 232"/>
              <a:gd name="T36" fmla="*/ 1013796 w 204"/>
              <a:gd name="T37" fmla="*/ 53904 h 232"/>
              <a:gd name="T38" fmla="*/ 913051 w 204"/>
              <a:gd name="T39" fmla="*/ 170901 h 232"/>
              <a:gd name="T40" fmla="*/ 879168 w 204"/>
              <a:gd name="T41" fmla="*/ 288951 h 232"/>
              <a:gd name="T42" fmla="*/ 874604 w 204"/>
              <a:gd name="T43" fmla="*/ 345305 h 232"/>
              <a:gd name="T44" fmla="*/ 713131 w 204"/>
              <a:gd name="T45" fmla="*/ 370133 h 232"/>
              <a:gd name="T46" fmla="*/ 587496 w 204"/>
              <a:gd name="T47" fmla="*/ 334396 h 232"/>
              <a:gd name="T48" fmla="*/ 469855 w 204"/>
              <a:gd name="T49" fmla="*/ 307107 h 232"/>
              <a:gd name="T50" fmla="*/ 442707 w 204"/>
              <a:gd name="T51" fmla="*/ 375455 h 232"/>
              <a:gd name="T52" fmla="*/ 450531 w 204"/>
              <a:gd name="T53" fmla="*/ 462887 h 232"/>
              <a:gd name="T54" fmla="*/ 405015 w 204"/>
              <a:gd name="T55" fmla="*/ 519241 h 232"/>
              <a:gd name="T56" fmla="*/ 305021 w 204"/>
              <a:gd name="T57" fmla="*/ 592924 h 232"/>
              <a:gd name="T58" fmla="*/ 381952 w 204"/>
              <a:gd name="T59" fmla="*/ 681503 h 232"/>
              <a:gd name="T60" fmla="*/ 428643 w 204"/>
              <a:gd name="T61" fmla="*/ 702263 h 232"/>
              <a:gd name="T62" fmla="*/ 587496 w 204"/>
              <a:gd name="T63" fmla="*/ 794825 h 232"/>
              <a:gd name="T64" fmla="*/ 419888 w 204"/>
              <a:gd name="T65" fmla="*/ 891610 h 232"/>
              <a:gd name="T66" fmla="*/ 329607 w 204"/>
              <a:gd name="T67" fmla="*/ 985865 h 232"/>
              <a:gd name="T68" fmla="*/ 494882 w 204"/>
              <a:gd name="T69" fmla="*/ 999112 h 232"/>
              <a:gd name="T70" fmla="*/ 526068 w 204"/>
              <a:gd name="T71" fmla="*/ 1045382 h 232"/>
              <a:gd name="T72" fmla="*/ 237605 w 204"/>
              <a:gd name="T73" fmla="*/ 1079820 h 232"/>
              <a:gd name="T74" fmla="*/ 148967 w 204"/>
              <a:gd name="T75" fmla="*/ 1137444 h 232"/>
              <a:gd name="T76" fmla="*/ 136030 w 204"/>
              <a:gd name="T77" fmla="*/ 1195219 h 232"/>
              <a:gd name="T78" fmla="*/ 14065 w 204"/>
              <a:gd name="T79" fmla="*/ 1311507 h 232"/>
              <a:gd name="T80" fmla="*/ 101278 w 204"/>
              <a:gd name="T81" fmla="*/ 1386144 h 232"/>
              <a:gd name="T82" fmla="*/ 227084 w 204"/>
              <a:gd name="T83" fmla="*/ 1387821 h 232"/>
              <a:gd name="T84" fmla="*/ 157013 w 204"/>
              <a:gd name="T85" fmla="*/ 1472393 h 232"/>
              <a:gd name="T86" fmla="*/ 245401 w 204"/>
              <a:gd name="T87" fmla="*/ 1513826 h 232"/>
              <a:gd name="T88" fmla="*/ 425940 w 204"/>
              <a:gd name="T89" fmla="*/ 1513826 h 232"/>
              <a:gd name="T90" fmla="*/ 606132 w 204"/>
              <a:gd name="T91" fmla="*/ 1411590 h 232"/>
              <a:gd name="T92" fmla="*/ 778678 w 204"/>
              <a:gd name="T93" fmla="*/ 1429201 h 232"/>
              <a:gd name="T94" fmla="*/ 981370 w 204"/>
              <a:gd name="T95" fmla="*/ 1339327 h 232"/>
              <a:gd name="T96" fmla="*/ 1045871 w 204"/>
              <a:gd name="T97" fmla="*/ 1386144 h 232"/>
              <a:gd name="T98" fmla="*/ 1140268 w 204"/>
              <a:gd name="T99" fmla="*/ 1321569 h 232"/>
              <a:gd name="T100" fmla="*/ 1284406 w 204"/>
              <a:gd name="T101" fmla="*/ 1162125 h 232"/>
              <a:gd name="T102" fmla="*/ 1361667 w 204"/>
              <a:gd name="T103" fmla="*/ 891610 h 232"/>
              <a:gd name="T104" fmla="*/ 1423528 w 204"/>
              <a:gd name="T105" fmla="*/ 674688 h 23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04"/>
              <a:gd name="T160" fmla="*/ 0 h 232"/>
              <a:gd name="T161" fmla="*/ 204 w 204"/>
              <a:gd name="T162" fmla="*/ 232 h 23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04" h="232">
                <a:moveTo>
                  <a:pt x="134" y="14"/>
                </a:moveTo>
                <a:cubicBezTo>
                  <a:pt x="131" y="17"/>
                  <a:pt x="131" y="17"/>
                  <a:pt x="131" y="17"/>
                </a:cubicBezTo>
                <a:cubicBezTo>
                  <a:pt x="135" y="19"/>
                  <a:pt x="135" y="19"/>
                  <a:pt x="135" y="19"/>
                </a:cubicBezTo>
                <a:lnTo>
                  <a:pt x="134" y="14"/>
                </a:lnTo>
                <a:close/>
                <a:moveTo>
                  <a:pt x="55" y="68"/>
                </a:moveTo>
                <a:cubicBezTo>
                  <a:pt x="55" y="70"/>
                  <a:pt x="57" y="71"/>
                  <a:pt x="57" y="71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0"/>
                  <a:pt x="60" y="60"/>
                  <a:pt x="60" y="60"/>
                </a:cubicBezTo>
                <a:cubicBezTo>
                  <a:pt x="56" y="62"/>
                  <a:pt x="56" y="62"/>
                  <a:pt x="56" y="62"/>
                </a:cubicBezTo>
                <a:cubicBezTo>
                  <a:pt x="52" y="60"/>
                  <a:pt x="52" y="60"/>
                  <a:pt x="52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4"/>
                  <a:pt x="52" y="64"/>
                </a:cubicBezTo>
                <a:cubicBezTo>
                  <a:pt x="53" y="64"/>
                  <a:pt x="55" y="66"/>
                  <a:pt x="55" y="68"/>
                </a:cubicBezTo>
                <a:close/>
                <a:moveTo>
                  <a:pt x="57" y="77"/>
                </a:moveTo>
                <a:cubicBezTo>
                  <a:pt x="57" y="74"/>
                  <a:pt x="57" y="74"/>
                  <a:pt x="57" y="74"/>
                </a:cubicBezTo>
                <a:cubicBezTo>
                  <a:pt x="53" y="76"/>
                  <a:pt x="53" y="76"/>
                  <a:pt x="53" y="76"/>
                </a:cubicBezTo>
                <a:lnTo>
                  <a:pt x="57" y="77"/>
                </a:lnTo>
                <a:close/>
                <a:moveTo>
                  <a:pt x="42" y="84"/>
                </a:moveTo>
                <a:cubicBezTo>
                  <a:pt x="42" y="86"/>
                  <a:pt x="42" y="86"/>
                  <a:pt x="42" y="86"/>
                </a:cubicBezTo>
                <a:cubicBezTo>
                  <a:pt x="45" y="85"/>
                  <a:pt x="45" y="85"/>
                  <a:pt x="45" y="85"/>
                </a:cubicBezTo>
                <a:lnTo>
                  <a:pt x="42" y="84"/>
                </a:lnTo>
                <a:close/>
                <a:moveTo>
                  <a:pt x="56" y="117"/>
                </a:move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5" y="112"/>
                  <a:pt x="55" y="112"/>
                </a:cubicBezTo>
                <a:lnTo>
                  <a:pt x="56" y="117"/>
                </a:lnTo>
                <a:close/>
                <a:moveTo>
                  <a:pt x="49" y="119"/>
                </a:moveTo>
                <a:cubicBezTo>
                  <a:pt x="55" y="123"/>
                  <a:pt x="55" y="123"/>
                  <a:pt x="55" y="123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51" y="119"/>
                  <a:pt x="51" y="119"/>
                  <a:pt x="51" y="119"/>
                </a:cubicBezTo>
                <a:lnTo>
                  <a:pt x="49" y="119"/>
                </a:lnTo>
                <a:close/>
                <a:moveTo>
                  <a:pt x="55" y="126"/>
                </a:moveTo>
                <a:cubicBezTo>
                  <a:pt x="58" y="126"/>
                  <a:pt x="58" y="126"/>
                  <a:pt x="58" y="126"/>
                </a:cubicBezTo>
                <a:cubicBezTo>
                  <a:pt x="56" y="124"/>
                  <a:pt x="56" y="124"/>
                  <a:pt x="56" y="124"/>
                </a:cubicBezTo>
                <a:lnTo>
                  <a:pt x="55" y="126"/>
                </a:lnTo>
                <a:close/>
                <a:moveTo>
                  <a:pt x="201" y="95"/>
                </a:moveTo>
                <a:cubicBezTo>
                  <a:pt x="199" y="91"/>
                  <a:pt x="199" y="91"/>
                  <a:pt x="199" y="91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197" y="95"/>
                  <a:pt x="192" y="94"/>
                  <a:pt x="186" y="94"/>
                </a:cubicBezTo>
                <a:cubicBezTo>
                  <a:pt x="181" y="94"/>
                  <a:pt x="188" y="85"/>
                  <a:pt x="188" y="85"/>
                </a:cubicBezTo>
                <a:cubicBezTo>
                  <a:pt x="183" y="84"/>
                  <a:pt x="183" y="84"/>
                  <a:pt x="183" y="8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6"/>
                  <a:pt x="182" y="68"/>
                  <a:pt x="177" y="67"/>
                </a:cubicBezTo>
                <a:cubicBezTo>
                  <a:pt x="172" y="66"/>
                  <a:pt x="169" y="73"/>
                  <a:pt x="169" y="73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70" y="77"/>
                  <a:pt x="167" y="83"/>
                  <a:pt x="159" y="82"/>
                </a:cubicBezTo>
                <a:cubicBezTo>
                  <a:pt x="152" y="82"/>
                  <a:pt x="150" y="75"/>
                  <a:pt x="150" y="75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44" y="68"/>
                  <a:pt x="137" y="57"/>
                  <a:pt x="137" y="54"/>
                </a:cubicBezTo>
                <a:cubicBezTo>
                  <a:pt x="137" y="51"/>
                  <a:pt x="142" y="53"/>
                  <a:pt x="142" y="53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4" y="48"/>
                  <a:pt x="154" y="48"/>
                  <a:pt x="154" y="48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49" y="45"/>
                  <a:pt x="149" y="43"/>
                </a:cubicBezTo>
                <a:cubicBezTo>
                  <a:pt x="149" y="40"/>
                  <a:pt x="153" y="39"/>
                  <a:pt x="154" y="39"/>
                </a:cubicBezTo>
                <a:cubicBezTo>
                  <a:pt x="156" y="39"/>
                  <a:pt x="157" y="43"/>
                  <a:pt x="157" y="43"/>
                </a:cubicBezTo>
                <a:cubicBezTo>
                  <a:pt x="157" y="43"/>
                  <a:pt x="159" y="41"/>
                  <a:pt x="161" y="41"/>
                </a:cubicBezTo>
                <a:cubicBezTo>
                  <a:pt x="165" y="41"/>
                  <a:pt x="164" y="43"/>
                  <a:pt x="164" y="43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3" y="30"/>
                  <a:pt x="173" y="30"/>
                  <a:pt x="173" y="30"/>
                </a:cubicBezTo>
                <a:cubicBezTo>
                  <a:pt x="176" y="23"/>
                  <a:pt x="176" y="23"/>
                  <a:pt x="176" y="23"/>
                </a:cubicBezTo>
                <a:cubicBezTo>
                  <a:pt x="182" y="24"/>
                  <a:pt x="182" y="24"/>
                  <a:pt x="182" y="24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20"/>
                  <a:pt x="194" y="17"/>
                  <a:pt x="194" y="15"/>
                </a:cubicBezTo>
                <a:cubicBezTo>
                  <a:pt x="195" y="13"/>
                  <a:pt x="189" y="9"/>
                  <a:pt x="189" y="9"/>
                </a:cubicBezTo>
                <a:cubicBezTo>
                  <a:pt x="189" y="6"/>
                  <a:pt x="189" y="6"/>
                  <a:pt x="189" y="6"/>
                </a:cubicBezTo>
                <a:cubicBezTo>
                  <a:pt x="189" y="6"/>
                  <a:pt x="183" y="0"/>
                  <a:pt x="182" y="1"/>
                </a:cubicBezTo>
                <a:cubicBezTo>
                  <a:pt x="181" y="3"/>
                  <a:pt x="185" y="9"/>
                  <a:pt x="184" y="9"/>
                </a:cubicBezTo>
                <a:cubicBezTo>
                  <a:pt x="184" y="10"/>
                  <a:pt x="182" y="7"/>
                  <a:pt x="182" y="7"/>
                </a:cubicBezTo>
                <a:cubicBezTo>
                  <a:pt x="175" y="6"/>
                  <a:pt x="175" y="6"/>
                  <a:pt x="175" y="6"/>
                </a:cubicBezTo>
                <a:cubicBezTo>
                  <a:pt x="173" y="11"/>
                  <a:pt x="173" y="11"/>
                  <a:pt x="173" y="11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74" y="22"/>
                  <a:pt x="174" y="22"/>
                  <a:pt x="174" y="22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65" y="26"/>
                  <a:pt x="165" y="26"/>
                  <a:pt x="165" y="26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7" y="21"/>
                  <a:pt x="167" y="21"/>
                  <a:pt x="167" y="21"/>
                </a:cubicBezTo>
                <a:cubicBezTo>
                  <a:pt x="167" y="21"/>
                  <a:pt x="171" y="21"/>
                  <a:pt x="172" y="17"/>
                </a:cubicBezTo>
                <a:cubicBezTo>
                  <a:pt x="172" y="15"/>
                  <a:pt x="170" y="12"/>
                  <a:pt x="170" y="11"/>
                </a:cubicBezTo>
                <a:cubicBezTo>
                  <a:pt x="170" y="9"/>
                  <a:pt x="171" y="7"/>
                  <a:pt x="171" y="7"/>
                </a:cubicBezTo>
                <a:cubicBezTo>
                  <a:pt x="166" y="7"/>
                  <a:pt x="166" y="7"/>
                  <a:pt x="166" y="7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66" y="10"/>
                  <a:pt x="169" y="11"/>
                  <a:pt x="168" y="13"/>
                </a:cubicBezTo>
                <a:cubicBezTo>
                  <a:pt x="168" y="15"/>
                  <a:pt x="166" y="16"/>
                  <a:pt x="166" y="16"/>
                </a:cubicBezTo>
                <a:cubicBezTo>
                  <a:pt x="166" y="16"/>
                  <a:pt x="166" y="13"/>
                  <a:pt x="165" y="12"/>
                </a:cubicBezTo>
                <a:cubicBezTo>
                  <a:pt x="164" y="11"/>
                  <a:pt x="164" y="7"/>
                  <a:pt x="164" y="7"/>
                </a:cubicBezTo>
                <a:cubicBezTo>
                  <a:pt x="161" y="7"/>
                  <a:pt x="161" y="7"/>
                  <a:pt x="161" y="7"/>
                </a:cubicBezTo>
                <a:cubicBezTo>
                  <a:pt x="161" y="7"/>
                  <a:pt x="162" y="13"/>
                  <a:pt x="161" y="13"/>
                </a:cubicBezTo>
                <a:cubicBezTo>
                  <a:pt x="160" y="14"/>
                  <a:pt x="159" y="11"/>
                  <a:pt x="159" y="11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7"/>
                  <a:pt x="157" y="7"/>
                  <a:pt x="157" y="7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45" y="8"/>
                  <a:pt x="145" y="8"/>
                  <a:pt x="145" y="8"/>
                </a:cubicBezTo>
                <a:cubicBezTo>
                  <a:pt x="145" y="8"/>
                  <a:pt x="143" y="13"/>
                  <a:pt x="142" y="14"/>
                </a:cubicBezTo>
                <a:cubicBezTo>
                  <a:pt x="140" y="15"/>
                  <a:pt x="138" y="15"/>
                  <a:pt x="138" y="15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29"/>
                  <a:pt x="124" y="27"/>
                  <a:pt x="121" y="30"/>
                </a:cubicBezTo>
                <a:cubicBezTo>
                  <a:pt x="118" y="32"/>
                  <a:pt x="118" y="40"/>
                  <a:pt x="124" y="40"/>
                </a:cubicBezTo>
                <a:cubicBezTo>
                  <a:pt x="131" y="40"/>
                  <a:pt x="129" y="42"/>
                  <a:pt x="129" y="42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7" y="56"/>
                  <a:pt x="119" y="62"/>
                  <a:pt x="118" y="63"/>
                </a:cubicBezTo>
                <a:cubicBezTo>
                  <a:pt x="117" y="64"/>
                  <a:pt x="115" y="66"/>
                  <a:pt x="115" y="66"/>
                </a:cubicBezTo>
                <a:cubicBezTo>
                  <a:pt x="115" y="63"/>
                  <a:pt x="115" y="63"/>
                  <a:pt x="115" y="63"/>
                </a:cubicBezTo>
                <a:cubicBezTo>
                  <a:pt x="115" y="63"/>
                  <a:pt x="105" y="56"/>
                  <a:pt x="103" y="56"/>
                </a:cubicBezTo>
                <a:cubicBezTo>
                  <a:pt x="100" y="56"/>
                  <a:pt x="95" y="61"/>
                  <a:pt x="95" y="61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5"/>
                  <a:pt x="93" y="55"/>
                  <a:pt x="93" y="55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2"/>
                  <a:pt x="86" y="51"/>
                  <a:pt x="84" y="51"/>
                </a:cubicBezTo>
                <a:cubicBezTo>
                  <a:pt x="80" y="49"/>
                  <a:pt x="75" y="44"/>
                  <a:pt x="73" y="45"/>
                </a:cubicBezTo>
                <a:cubicBezTo>
                  <a:pt x="72" y="45"/>
                  <a:pt x="70" y="46"/>
                  <a:pt x="70" y="46"/>
                </a:cubicBezTo>
                <a:cubicBezTo>
                  <a:pt x="71" y="49"/>
                  <a:pt x="71" y="49"/>
                  <a:pt x="71" y="49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47"/>
                  <a:pt x="67" y="47"/>
                  <a:pt x="67" y="47"/>
                </a:cubicBezTo>
                <a:cubicBezTo>
                  <a:pt x="62" y="46"/>
                  <a:pt x="62" y="46"/>
                  <a:pt x="62" y="4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70"/>
                  <a:pt x="64" y="70"/>
                  <a:pt x="64" y="70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55" y="73"/>
                  <a:pt x="60" y="73"/>
                </a:cubicBezTo>
                <a:cubicBezTo>
                  <a:pt x="64" y="74"/>
                  <a:pt x="73" y="74"/>
                  <a:pt x="73" y="74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79"/>
                  <a:pt x="58" y="79"/>
                  <a:pt x="58" y="79"/>
                </a:cubicBezTo>
                <a:cubicBezTo>
                  <a:pt x="56" y="87"/>
                  <a:pt x="56" y="87"/>
                  <a:pt x="56" y="87"/>
                </a:cubicBezTo>
                <a:cubicBezTo>
                  <a:pt x="62" y="93"/>
                  <a:pt x="62" y="93"/>
                  <a:pt x="62" y="93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1"/>
                  <a:pt x="51" y="91"/>
                  <a:pt x="51" y="91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90"/>
                  <a:pt x="47" y="93"/>
                  <a:pt x="46" y="95"/>
                </a:cubicBezTo>
                <a:cubicBezTo>
                  <a:pt x="44" y="99"/>
                  <a:pt x="42" y="98"/>
                  <a:pt x="42" y="98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49" y="106"/>
                  <a:pt x="49" y="106"/>
                  <a:pt x="49" y="106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9" y="106"/>
                  <a:pt x="59" y="106"/>
                  <a:pt x="59" y="106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9" y="116"/>
                  <a:pt x="64" y="119"/>
                  <a:pt x="69" y="119"/>
                </a:cubicBezTo>
                <a:cubicBezTo>
                  <a:pt x="74" y="119"/>
                  <a:pt x="84" y="121"/>
                  <a:pt x="84" y="121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78" y="129"/>
                  <a:pt x="76" y="129"/>
                </a:cubicBezTo>
                <a:cubicBezTo>
                  <a:pt x="74" y="129"/>
                  <a:pt x="70" y="124"/>
                  <a:pt x="70" y="124"/>
                </a:cubicBezTo>
                <a:cubicBezTo>
                  <a:pt x="70" y="124"/>
                  <a:pt x="67" y="129"/>
                  <a:pt x="64" y="131"/>
                </a:cubicBezTo>
                <a:cubicBezTo>
                  <a:pt x="62" y="132"/>
                  <a:pt x="60" y="135"/>
                  <a:pt x="60" y="135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1" y="140"/>
                  <a:pt x="58" y="142"/>
                </a:cubicBezTo>
                <a:cubicBezTo>
                  <a:pt x="56" y="145"/>
                  <a:pt x="54" y="148"/>
                  <a:pt x="54" y="148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9" y="153"/>
                  <a:pt x="53" y="159"/>
                  <a:pt x="60" y="157"/>
                </a:cubicBezTo>
                <a:cubicBezTo>
                  <a:pt x="67" y="156"/>
                  <a:pt x="71" y="152"/>
                  <a:pt x="71" y="152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82" y="161"/>
                  <a:pt x="82" y="161"/>
                  <a:pt x="82" y="161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55" y="161"/>
                  <a:pt x="55" y="161"/>
                  <a:pt x="55" y="161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4" y="164"/>
                  <a:pt x="34" y="164"/>
                  <a:pt x="34" y="164"/>
                </a:cubicBezTo>
                <a:cubicBezTo>
                  <a:pt x="31" y="173"/>
                  <a:pt x="31" y="173"/>
                  <a:pt x="31" y="173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26" y="173"/>
                  <a:pt x="26" y="173"/>
                  <a:pt x="26" y="173"/>
                </a:cubicBezTo>
                <a:cubicBezTo>
                  <a:pt x="26" y="169"/>
                  <a:pt x="26" y="169"/>
                  <a:pt x="26" y="169"/>
                </a:cubicBezTo>
                <a:cubicBezTo>
                  <a:pt x="21" y="172"/>
                  <a:pt x="21" y="172"/>
                  <a:pt x="21" y="17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4" y="169"/>
                  <a:pt x="9" y="171"/>
                </a:cubicBezTo>
                <a:cubicBezTo>
                  <a:pt x="5" y="173"/>
                  <a:pt x="0" y="175"/>
                  <a:pt x="4" y="178"/>
                </a:cubicBezTo>
                <a:cubicBezTo>
                  <a:pt x="9" y="179"/>
                  <a:pt x="17" y="181"/>
                  <a:pt x="19" y="181"/>
                </a:cubicBezTo>
                <a:cubicBezTo>
                  <a:pt x="21" y="181"/>
                  <a:pt x="30" y="180"/>
                  <a:pt x="29" y="182"/>
                </a:cubicBezTo>
                <a:cubicBezTo>
                  <a:pt x="28" y="184"/>
                  <a:pt x="22" y="188"/>
                  <a:pt x="16" y="188"/>
                </a:cubicBezTo>
                <a:cubicBezTo>
                  <a:pt x="10" y="188"/>
                  <a:pt x="10" y="190"/>
                  <a:pt x="9" y="192"/>
                </a:cubicBezTo>
                <a:cubicBezTo>
                  <a:pt x="7" y="193"/>
                  <a:pt x="2" y="193"/>
                  <a:pt x="2" y="193"/>
                </a:cubicBezTo>
                <a:cubicBezTo>
                  <a:pt x="2" y="199"/>
                  <a:pt x="2" y="199"/>
                  <a:pt x="2" y="199"/>
                </a:cubicBezTo>
                <a:cubicBezTo>
                  <a:pt x="2" y="199"/>
                  <a:pt x="8" y="196"/>
                  <a:pt x="8" y="198"/>
                </a:cubicBezTo>
                <a:cubicBezTo>
                  <a:pt x="8" y="200"/>
                  <a:pt x="10" y="204"/>
                  <a:pt x="10" y="204"/>
                </a:cubicBezTo>
                <a:cubicBezTo>
                  <a:pt x="30" y="202"/>
                  <a:pt x="30" y="202"/>
                  <a:pt x="30" y="202"/>
                </a:cubicBezTo>
                <a:cubicBezTo>
                  <a:pt x="16" y="206"/>
                  <a:pt x="16" y="206"/>
                  <a:pt x="16" y="206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9" y="210"/>
                  <a:pt x="9" y="210"/>
                  <a:pt x="9" y="210"/>
                </a:cubicBezTo>
                <a:cubicBezTo>
                  <a:pt x="7" y="214"/>
                  <a:pt x="7" y="214"/>
                  <a:pt x="7" y="214"/>
                </a:cubicBezTo>
                <a:cubicBezTo>
                  <a:pt x="22" y="212"/>
                  <a:pt x="22" y="212"/>
                  <a:pt x="22" y="212"/>
                </a:cubicBezTo>
                <a:cubicBezTo>
                  <a:pt x="26" y="213"/>
                  <a:pt x="26" y="213"/>
                  <a:pt x="26" y="213"/>
                </a:cubicBezTo>
                <a:cubicBezTo>
                  <a:pt x="33" y="211"/>
                  <a:pt x="33" y="211"/>
                  <a:pt x="33" y="211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5" y="214"/>
                  <a:pt x="29" y="215"/>
                  <a:pt x="26" y="216"/>
                </a:cubicBezTo>
                <a:cubicBezTo>
                  <a:pt x="23" y="216"/>
                  <a:pt x="18" y="220"/>
                  <a:pt x="18" y="220"/>
                </a:cubicBez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3" y="224"/>
                  <a:pt x="22" y="224"/>
                </a:cubicBezTo>
                <a:cubicBezTo>
                  <a:pt x="20" y="224"/>
                  <a:pt x="16" y="225"/>
                  <a:pt x="16" y="225"/>
                </a:cubicBezTo>
                <a:cubicBezTo>
                  <a:pt x="18" y="226"/>
                  <a:pt x="18" y="226"/>
                  <a:pt x="18" y="226"/>
                </a:cubicBezTo>
                <a:cubicBezTo>
                  <a:pt x="34" y="225"/>
                  <a:pt x="34" y="225"/>
                  <a:pt x="34" y="225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35" y="230"/>
                  <a:pt x="35" y="230"/>
                  <a:pt x="35" y="230"/>
                </a:cubicBezTo>
                <a:cubicBezTo>
                  <a:pt x="35" y="230"/>
                  <a:pt x="40" y="232"/>
                  <a:pt x="42" y="231"/>
                </a:cubicBezTo>
                <a:cubicBezTo>
                  <a:pt x="44" y="229"/>
                  <a:pt x="46" y="228"/>
                  <a:pt x="46" y="228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7" y="228"/>
                  <a:pt x="57" y="228"/>
                  <a:pt x="57" y="228"/>
                </a:cubicBezTo>
                <a:cubicBezTo>
                  <a:pt x="61" y="230"/>
                  <a:pt x="61" y="230"/>
                  <a:pt x="61" y="230"/>
                </a:cubicBezTo>
                <a:cubicBezTo>
                  <a:pt x="66" y="227"/>
                  <a:pt x="66" y="227"/>
                  <a:pt x="66" y="227"/>
                </a:cubicBezTo>
                <a:cubicBezTo>
                  <a:pt x="69" y="228"/>
                  <a:pt x="69" y="228"/>
                  <a:pt x="69" y="228"/>
                </a:cubicBezTo>
                <a:cubicBezTo>
                  <a:pt x="69" y="228"/>
                  <a:pt x="83" y="228"/>
                  <a:pt x="82" y="222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213"/>
                  <a:pt x="85" y="212"/>
                  <a:pt x="87" y="215"/>
                </a:cubicBezTo>
                <a:cubicBezTo>
                  <a:pt x="90" y="219"/>
                  <a:pt x="85" y="218"/>
                  <a:pt x="85" y="220"/>
                </a:cubicBezTo>
                <a:cubicBezTo>
                  <a:pt x="85" y="222"/>
                  <a:pt x="87" y="224"/>
                  <a:pt x="91" y="222"/>
                </a:cubicBezTo>
                <a:cubicBezTo>
                  <a:pt x="96" y="222"/>
                  <a:pt x="103" y="218"/>
                  <a:pt x="103" y="218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9" y="220"/>
                  <a:pt x="112" y="218"/>
                </a:cubicBezTo>
                <a:cubicBezTo>
                  <a:pt x="117" y="216"/>
                  <a:pt x="116" y="210"/>
                  <a:pt x="116" y="210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25" y="208"/>
                  <a:pt x="125" y="208"/>
                  <a:pt x="125" y="208"/>
                </a:cubicBezTo>
                <a:cubicBezTo>
                  <a:pt x="139" y="212"/>
                  <a:pt x="139" y="212"/>
                  <a:pt x="139" y="212"/>
                </a:cubicBezTo>
                <a:cubicBezTo>
                  <a:pt x="141" y="204"/>
                  <a:pt x="141" y="204"/>
                  <a:pt x="141" y="204"/>
                </a:cubicBezTo>
                <a:cubicBezTo>
                  <a:pt x="144" y="206"/>
                  <a:pt x="144" y="206"/>
                  <a:pt x="144" y="206"/>
                </a:cubicBezTo>
                <a:cubicBezTo>
                  <a:pt x="143" y="213"/>
                  <a:pt x="143" y="213"/>
                  <a:pt x="143" y="213"/>
                </a:cubicBezTo>
                <a:cubicBezTo>
                  <a:pt x="148" y="212"/>
                  <a:pt x="148" y="212"/>
                  <a:pt x="148" y="212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0" y="210"/>
                  <a:pt x="150" y="210"/>
                  <a:pt x="150" y="210"/>
                </a:cubicBezTo>
                <a:cubicBezTo>
                  <a:pt x="150" y="210"/>
                  <a:pt x="153" y="214"/>
                  <a:pt x="157" y="214"/>
                </a:cubicBezTo>
                <a:cubicBezTo>
                  <a:pt x="161" y="214"/>
                  <a:pt x="169" y="213"/>
                  <a:pt x="169" y="213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201"/>
                  <a:pt x="169" y="201"/>
                  <a:pt x="169" y="20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82" y="178"/>
                  <a:pt x="184" y="177"/>
                </a:cubicBezTo>
                <a:cubicBezTo>
                  <a:pt x="187" y="175"/>
                  <a:pt x="192" y="170"/>
                  <a:pt x="193" y="161"/>
                </a:cubicBezTo>
                <a:cubicBezTo>
                  <a:pt x="193" y="149"/>
                  <a:pt x="193" y="149"/>
                  <a:pt x="193" y="149"/>
                </a:cubicBezTo>
                <a:cubicBezTo>
                  <a:pt x="193" y="149"/>
                  <a:pt x="186" y="145"/>
                  <a:pt x="188" y="142"/>
                </a:cubicBezTo>
                <a:cubicBezTo>
                  <a:pt x="191" y="140"/>
                  <a:pt x="194" y="141"/>
                  <a:pt x="194" y="141"/>
                </a:cubicBezTo>
                <a:cubicBezTo>
                  <a:pt x="194" y="141"/>
                  <a:pt x="194" y="137"/>
                  <a:pt x="195" y="135"/>
                </a:cubicBezTo>
                <a:cubicBezTo>
                  <a:pt x="197" y="134"/>
                  <a:pt x="200" y="132"/>
                  <a:pt x="199" y="130"/>
                </a:cubicBezTo>
                <a:cubicBezTo>
                  <a:pt x="197" y="127"/>
                  <a:pt x="194" y="119"/>
                  <a:pt x="194" y="119"/>
                </a:cubicBezTo>
                <a:cubicBezTo>
                  <a:pt x="194" y="119"/>
                  <a:pt x="197" y="117"/>
                  <a:pt x="197" y="112"/>
                </a:cubicBezTo>
                <a:cubicBezTo>
                  <a:pt x="197" y="107"/>
                  <a:pt x="190" y="104"/>
                  <a:pt x="193" y="102"/>
                </a:cubicBezTo>
                <a:cubicBezTo>
                  <a:pt x="197" y="99"/>
                  <a:pt x="203" y="103"/>
                  <a:pt x="204" y="102"/>
                </a:cubicBezTo>
                <a:cubicBezTo>
                  <a:pt x="204" y="101"/>
                  <a:pt x="201" y="95"/>
                  <a:pt x="201" y="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6" name="Freeform 183"/>
          <p:cNvSpPr>
            <a:spLocks noEditPoints="1"/>
          </p:cNvSpPr>
          <p:nvPr/>
        </p:nvSpPr>
        <p:spPr bwMode="auto">
          <a:xfrm>
            <a:off x="3477360" y="3805606"/>
            <a:ext cx="1232388" cy="1280746"/>
          </a:xfrm>
          <a:custGeom>
            <a:avLst/>
            <a:gdLst>
              <a:gd name="T0" fmla="*/ 3793567 w 626"/>
              <a:gd name="T1" fmla="*/ 932844 h 652"/>
              <a:gd name="T2" fmla="*/ 3593182 w 626"/>
              <a:gd name="T3" fmla="*/ 891401 h 652"/>
              <a:gd name="T4" fmla="*/ 3377264 w 626"/>
              <a:gd name="T5" fmla="*/ 802774 h 652"/>
              <a:gd name="T6" fmla="*/ 3163701 w 626"/>
              <a:gd name="T7" fmla="*/ 689687 h 652"/>
              <a:gd name="T8" fmla="*/ 3034312 w 626"/>
              <a:gd name="T9" fmla="*/ 464688 h 652"/>
              <a:gd name="T10" fmla="*/ 2845232 w 626"/>
              <a:gd name="T11" fmla="*/ 486551 h 652"/>
              <a:gd name="T12" fmla="*/ 2654635 w 626"/>
              <a:gd name="T13" fmla="*/ 276046 h 652"/>
              <a:gd name="T14" fmla="*/ 2494642 w 626"/>
              <a:gd name="T15" fmla="*/ 185470 h 652"/>
              <a:gd name="T16" fmla="*/ 2421536 w 626"/>
              <a:gd name="T17" fmla="*/ 53900 h 652"/>
              <a:gd name="T18" fmla="*/ 2071865 w 626"/>
              <a:gd name="T19" fmla="*/ 312730 h 652"/>
              <a:gd name="T20" fmla="*/ 1656116 w 626"/>
              <a:gd name="T21" fmla="*/ 514503 h 652"/>
              <a:gd name="T22" fmla="*/ 1481884 w 626"/>
              <a:gd name="T23" fmla="*/ 689687 h 652"/>
              <a:gd name="T24" fmla="*/ 1169709 w 626"/>
              <a:gd name="T25" fmla="*/ 519136 h 652"/>
              <a:gd name="T26" fmla="*/ 1009880 w 626"/>
              <a:gd name="T27" fmla="*/ 486551 h 652"/>
              <a:gd name="T28" fmla="*/ 1046424 w 626"/>
              <a:gd name="T29" fmla="*/ 752159 h 652"/>
              <a:gd name="T30" fmla="*/ 916076 w 626"/>
              <a:gd name="T31" fmla="*/ 851362 h 652"/>
              <a:gd name="T32" fmla="*/ 784868 w 626"/>
              <a:gd name="T33" fmla="*/ 835005 h 652"/>
              <a:gd name="T34" fmla="*/ 351439 w 626"/>
              <a:gd name="T35" fmla="*/ 752159 h 652"/>
              <a:gd name="T36" fmla="*/ 25456 w 626"/>
              <a:gd name="T37" fmla="*/ 851362 h 652"/>
              <a:gd name="T38" fmla="*/ 57364 w 626"/>
              <a:gd name="T39" fmla="*/ 906241 h 652"/>
              <a:gd name="T40" fmla="*/ 1 w 626"/>
              <a:gd name="T41" fmla="*/ 1008262 h 652"/>
              <a:gd name="T42" fmla="*/ 246525 w 626"/>
              <a:gd name="T43" fmla="*/ 1114472 h 652"/>
              <a:gd name="T44" fmla="*/ 466450 w 626"/>
              <a:gd name="T45" fmla="*/ 1194814 h 652"/>
              <a:gd name="T46" fmla="*/ 514619 w 626"/>
              <a:gd name="T47" fmla="*/ 1275777 h 652"/>
              <a:gd name="T48" fmla="*/ 681883 w 626"/>
              <a:gd name="T49" fmla="*/ 1442517 h 652"/>
              <a:gd name="T50" fmla="*/ 681883 w 626"/>
              <a:gd name="T51" fmla="*/ 1485045 h 652"/>
              <a:gd name="T52" fmla="*/ 761599 w 626"/>
              <a:gd name="T53" fmla="*/ 1794768 h 652"/>
              <a:gd name="T54" fmla="*/ 971201 w 626"/>
              <a:gd name="T55" fmla="*/ 2011318 h 652"/>
              <a:gd name="T56" fmla="*/ 1061948 w 626"/>
              <a:gd name="T57" fmla="*/ 2463624 h 652"/>
              <a:gd name="T58" fmla="*/ 903765 w 626"/>
              <a:gd name="T59" fmla="*/ 2220573 h 652"/>
              <a:gd name="T60" fmla="*/ 793134 w 626"/>
              <a:gd name="T61" fmla="*/ 2668500 h 652"/>
              <a:gd name="T62" fmla="*/ 584218 w 626"/>
              <a:gd name="T63" fmla="*/ 3150578 h 652"/>
              <a:gd name="T64" fmla="*/ 657995 w 626"/>
              <a:gd name="T65" fmla="*/ 3296724 h 652"/>
              <a:gd name="T66" fmla="*/ 879941 w 626"/>
              <a:gd name="T67" fmla="*/ 3384428 h 652"/>
              <a:gd name="T68" fmla="*/ 1169709 w 626"/>
              <a:gd name="T69" fmla="*/ 3481800 h 652"/>
              <a:gd name="T70" fmla="*/ 1450812 w 626"/>
              <a:gd name="T71" fmla="*/ 3498765 h 652"/>
              <a:gd name="T72" fmla="*/ 1662975 w 626"/>
              <a:gd name="T73" fmla="*/ 3587279 h 652"/>
              <a:gd name="T74" fmla="*/ 1781556 w 626"/>
              <a:gd name="T75" fmla="*/ 3728570 h 652"/>
              <a:gd name="T76" fmla="*/ 2173626 w 626"/>
              <a:gd name="T77" fmla="*/ 3728570 h 652"/>
              <a:gd name="T78" fmla="*/ 2156379 w 626"/>
              <a:gd name="T79" fmla="*/ 3481800 h 652"/>
              <a:gd name="T80" fmla="*/ 2330991 w 626"/>
              <a:gd name="T81" fmla="*/ 3327221 h 652"/>
              <a:gd name="T82" fmla="*/ 2494642 w 626"/>
              <a:gd name="T83" fmla="*/ 3275996 h 652"/>
              <a:gd name="T84" fmla="*/ 2849360 w 626"/>
              <a:gd name="T85" fmla="*/ 3398691 h 652"/>
              <a:gd name="T86" fmla="*/ 3148317 w 626"/>
              <a:gd name="T87" fmla="*/ 3511739 h 652"/>
              <a:gd name="T88" fmla="*/ 3294597 w 626"/>
              <a:gd name="T89" fmla="*/ 3502723 h 652"/>
              <a:gd name="T90" fmla="*/ 3491217 w 626"/>
              <a:gd name="T91" fmla="*/ 3342692 h 652"/>
              <a:gd name="T92" fmla="*/ 3710090 w 626"/>
              <a:gd name="T93" fmla="*/ 3260474 h 652"/>
              <a:gd name="T94" fmla="*/ 3524030 w 626"/>
              <a:gd name="T95" fmla="*/ 2878007 h 652"/>
              <a:gd name="T96" fmla="*/ 3471002 w 626"/>
              <a:gd name="T97" fmla="*/ 2650173 h 652"/>
              <a:gd name="T98" fmla="*/ 3502561 w 626"/>
              <a:gd name="T99" fmla="*/ 2378926 h 652"/>
              <a:gd name="T100" fmla="*/ 3524030 w 626"/>
              <a:gd name="T101" fmla="*/ 2138682 h 652"/>
              <a:gd name="T102" fmla="*/ 3257172 w 626"/>
              <a:gd name="T103" fmla="*/ 2205595 h 652"/>
              <a:gd name="T104" fmla="*/ 3430432 w 626"/>
              <a:gd name="T105" fmla="*/ 1870020 h 652"/>
              <a:gd name="T106" fmla="*/ 3762848 w 626"/>
              <a:gd name="T107" fmla="*/ 1656537 h 652"/>
              <a:gd name="T108" fmla="*/ 3911283 w 626"/>
              <a:gd name="T109" fmla="*/ 1178623 h 652"/>
              <a:gd name="T110" fmla="*/ 4352213 w 626"/>
              <a:gd name="T111" fmla="*/ 3671665 h 652"/>
              <a:gd name="T112" fmla="*/ 4093718 w 626"/>
              <a:gd name="T113" fmla="*/ 3761275 h 652"/>
              <a:gd name="T114" fmla="*/ 4024427 w 626"/>
              <a:gd name="T115" fmla="*/ 3918080 h 652"/>
              <a:gd name="T116" fmla="*/ 4052079 w 626"/>
              <a:gd name="T117" fmla="*/ 4119363 h 652"/>
              <a:gd name="T118" fmla="*/ 4192648 w 626"/>
              <a:gd name="T119" fmla="*/ 4247703 h 652"/>
              <a:gd name="T120" fmla="*/ 4360457 w 626"/>
              <a:gd name="T121" fmla="*/ 3751105 h 652"/>
              <a:gd name="T122" fmla="*/ 883984 w 626"/>
              <a:gd name="T123" fmla="*/ 657361 h 652"/>
              <a:gd name="T124" fmla="*/ 793134 w 626"/>
              <a:gd name="T125" fmla="*/ 496031 h 6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26"/>
              <a:gd name="T190" fmla="*/ 0 h 652"/>
              <a:gd name="T191" fmla="*/ 626 w 626"/>
              <a:gd name="T192" fmla="*/ 652 h 6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26" h="652">
                <a:moveTo>
                  <a:pt x="575" y="156"/>
                </a:moveTo>
                <a:cubicBezTo>
                  <a:pt x="572" y="155"/>
                  <a:pt x="563" y="148"/>
                  <a:pt x="560" y="151"/>
                </a:cubicBezTo>
                <a:cubicBezTo>
                  <a:pt x="559" y="153"/>
                  <a:pt x="549" y="148"/>
                  <a:pt x="547" y="147"/>
                </a:cubicBezTo>
                <a:cubicBezTo>
                  <a:pt x="546" y="147"/>
                  <a:pt x="542" y="142"/>
                  <a:pt x="544" y="142"/>
                </a:cubicBezTo>
                <a:cubicBezTo>
                  <a:pt x="543" y="142"/>
                  <a:pt x="542" y="141"/>
                  <a:pt x="541" y="141"/>
                </a:cubicBezTo>
                <a:cubicBezTo>
                  <a:pt x="538" y="141"/>
                  <a:pt x="540" y="142"/>
                  <a:pt x="540" y="142"/>
                </a:cubicBezTo>
                <a:cubicBezTo>
                  <a:pt x="537" y="143"/>
                  <a:pt x="537" y="144"/>
                  <a:pt x="536" y="144"/>
                </a:cubicBezTo>
                <a:cubicBezTo>
                  <a:pt x="534" y="144"/>
                  <a:pt x="528" y="141"/>
                  <a:pt x="528" y="141"/>
                </a:cubicBezTo>
                <a:cubicBezTo>
                  <a:pt x="526" y="141"/>
                  <a:pt x="525" y="147"/>
                  <a:pt x="524" y="140"/>
                </a:cubicBezTo>
                <a:cubicBezTo>
                  <a:pt x="524" y="138"/>
                  <a:pt x="519" y="137"/>
                  <a:pt x="516" y="137"/>
                </a:cubicBezTo>
                <a:cubicBezTo>
                  <a:pt x="518" y="140"/>
                  <a:pt x="516" y="140"/>
                  <a:pt x="513" y="140"/>
                </a:cubicBezTo>
                <a:cubicBezTo>
                  <a:pt x="510" y="139"/>
                  <a:pt x="512" y="138"/>
                  <a:pt x="511" y="136"/>
                </a:cubicBezTo>
                <a:cubicBezTo>
                  <a:pt x="511" y="137"/>
                  <a:pt x="505" y="126"/>
                  <a:pt x="504" y="127"/>
                </a:cubicBezTo>
                <a:cubicBezTo>
                  <a:pt x="506" y="126"/>
                  <a:pt x="506" y="123"/>
                  <a:pt x="505" y="122"/>
                </a:cubicBezTo>
                <a:cubicBezTo>
                  <a:pt x="503" y="120"/>
                  <a:pt x="500" y="120"/>
                  <a:pt x="498" y="119"/>
                </a:cubicBezTo>
                <a:cubicBezTo>
                  <a:pt x="496" y="120"/>
                  <a:pt x="495" y="120"/>
                  <a:pt x="494" y="120"/>
                </a:cubicBezTo>
                <a:cubicBezTo>
                  <a:pt x="492" y="120"/>
                  <a:pt x="492" y="118"/>
                  <a:pt x="489" y="118"/>
                </a:cubicBezTo>
                <a:cubicBezTo>
                  <a:pt x="486" y="117"/>
                  <a:pt x="488" y="122"/>
                  <a:pt x="481" y="122"/>
                </a:cubicBezTo>
                <a:cubicBezTo>
                  <a:pt x="476" y="123"/>
                  <a:pt x="476" y="117"/>
                  <a:pt x="476" y="117"/>
                </a:cubicBezTo>
                <a:cubicBezTo>
                  <a:pt x="471" y="115"/>
                  <a:pt x="471" y="115"/>
                  <a:pt x="471" y="115"/>
                </a:cubicBezTo>
                <a:cubicBezTo>
                  <a:pt x="472" y="115"/>
                  <a:pt x="472" y="115"/>
                  <a:pt x="472" y="115"/>
                </a:cubicBezTo>
                <a:cubicBezTo>
                  <a:pt x="457" y="116"/>
                  <a:pt x="457" y="116"/>
                  <a:pt x="457" y="116"/>
                </a:cubicBezTo>
                <a:cubicBezTo>
                  <a:pt x="450" y="107"/>
                  <a:pt x="450" y="107"/>
                  <a:pt x="450" y="107"/>
                </a:cubicBezTo>
                <a:cubicBezTo>
                  <a:pt x="450" y="105"/>
                  <a:pt x="450" y="105"/>
                  <a:pt x="450" y="105"/>
                </a:cubicBezTo>
                <a:cubicBezTo>
                  <a:pt x="438" y="95"/>
                  <a:pt x="438" y="95"/>
                  <a:pt x="438" y="95"/>
                </a:cubicBezTo>
                <a:cubicBezTo>
                  <a:pt x="431" y="95"/>
                  <a:pt x="431" y="95"/>
                  <a:pt x="431" y="95"/>
                </a:cubicBezTo>
                <a:cubicBezTo>
                  <a:pt x="429" y="93"/>
                  <a:pt x="429" y="93"/>
                  <a:pt x="429" y="93"/>
                </a:cubicBezTo>
                <a:cubicBezTo>
                  <a:pt x="429" y="93"/>
                  <a:pt x="432" y="88"/>
                  <a:pt x="431" y="86"/>
                </a:cubicBezTo>
                <a:cubicBezTo>
                  <a:pt x="431" y="83"/>
                  <a:pt x="429" y="83"/>
                  <a:pt x="429" y="83"/>
                </a:cubicBezTo>
                <a:cubicBezTo>
                  <a:pt x="429" y="83"/>
                  <a:pt x="436" y="74"/>
                  <a:pt x="432" y="71"/>
                </a:cubicBezTo>
                <a:cubicBezTo>
                  <a:pt x="429" y="68"/>
                  <a:pt x="423" y="81"/>
                  <a:pt x="423" y="81"/>
                </a:cubicBezTo>
                <a:cubicBezTo>
                  <a:pt x="420" y="83"/>
                  <a:pt x="420" y="83"/>
                  <a:pt x="420" y="83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3" y="83"/>
                  <a:pt x="413" y="83"/>
                  <a:pt x="413" y="83"/>
                </a:cubicBezTo>
                <a:cubicBezTo>
                  <a:pt x="413" y="83"/>
                  <a:pt x="408" y="85"/>
                  <a:pt x="403" y="83"/>
                </a:cubicBezTo>
                <a:cubicBezTo>
                  <a:pt x="396" y="80"/>
                  <a:pt x="405" y="74"/>
                  <a:pt x="405" y="74"/>
                </a:cubicBezTo>
                <a:cubicBezTo>
                  <a:pt x="401" y="70"/>
                  <a:pt x="401" y="70"/>
                  <a:pt x="401" y="70"/>
                </a:cubicBezTo>
                <a:cubicBezTo>
                  <a:pt x="401" y="70"/>
                  <a:pt x="404" y="67"/>
                  <a:pt x="404" y="61"/>
                </a:cubicBezTo>
                <a:cubicBezTo>
                  <a:pt x="404" y="57"/>
                  <a:pt x="396" y="56"/>
                  <a:pt x="392" y="55"/>
                </a:cubicBezTo>
                <a:cubicBezTo>
                  <a:pt x="387" y="54"/>
                  <a:pt x="387" y="59"/>
                  <a:pt x="383" y="59"/>
                </a:cubicBezTo>
                <a:cubicBezTo>
                  <a:pt x="381" y="60"/>
                  <a:pt x="384" y="47"/>
                  <a:pt x="384" y="47"/>
                </a:cubicBezTo>
                <a:cubicBezTo>
                  <a:pt x="378" y="42"/>
                  <a:pt x="378" y="42"/>
                  <a:pt x="378" y="42"/>
                </a:cubicBezTo>
                <a:cubicBezTo>
                  <a:pt x="371" y="45"/>
                  <a:pt x="371" y="45"/>
                  <a:pt x="371" y="45"/>
                </a:cubicBezTo>
                <a:cubicBezTo>
                  <a:pt x="368" y="42"/>
                  <a:pt x="368" y="42"/>
                  <a:pt x="368" y="42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4"/>
                  <a:pt x="365" y="24"/>
                  <a:pt x="365" y="24"/>
                </a:cubicBezTo>
                <a:cubicBezTo>
                  <a:pt x="358" y="24"/>
                  <a:pt x="358" y="24"/>
                  <a:pt x="358" y="24"/>
                </a:cubicBezTo>
                <a:cubicBezTo>
                  <a:pt x="356" y="24"/>
                  <a:pt x="355" y="28"/>
                  <a:pt x="355" y="28"/>
                </a:cubicBezTo>
                <a:cubicBezTo>
                  <a:pt x="351" y="27"/>
                  <a:pt x="351" y="27"/>
                  <a:pt x="351" y="27"/>
                </a:cubicBezTo>
                <a:cubicBezTo>
                  <a:pt x="351" y="27"/>
                  <a:pt x="349" y="21"/>
                  <a:pt x="346" y="20"/>
                </a:cubicBezTo>
                <a:cubicBezTo>
                  <a:pt x="344" y="18"/>
                  <a:pt x="343" y="20"/>
                  <a:pt x="343" y="20"/>
                </a:cubicBezTo>
                <a:cubicBezTo>
                  <a:pt x="344" y="13"/>
                  <a:pt x="344" y="13"/>
                  <a:pt x="344" y="13"/>
                </a:cubicBezTo>
                <a:cubicBezTo>
                  <a:pt x="345" y="12"/>
                  <a:pt x="345" y="12"/>
                  <a:pt x="345" y="12"/>
                </a:cubicBezTo>
                <a:cubicBezTo>
                  <a:pt x="345" y="8"/>
                  <a:pt x="345" y="8"/>
                  <a:pt x="345" y="8"/>
                </a:cubicBezTo>
                <a:cubicBezTo>
                  <a:pt x="344" y="8"/>
                  <a:pt x="344" y="8"/>
                  <a:pt x="344" y="8"/>
                </a:cubicBezTo>
                <a:cubicBezTo>
                  <a:pt x="344" y="1"/>
                  <a:pt x="344" y="1"/>
                  <a:pt x="344" y="1"/>
                </a:cubicBezTo>
                <a:cubicBezTo>
                  <a:pt x="334" y="0"/>
                  <a:pt x="334" y="0"/>
                  <a:pt x="334" y="0"/>
                </a:cubicBezTo>
                <a:cubicBezTo>
                  <a:pt x="334" y="0"/>
                  <a:pt x="328" y="5"/>
                  <a:pt x="324" y="5"/>
                </a:cubicBezTo>
                <a:cubicBezTo>
                  <a:pt x="318" y="5"/>
                  <a:pt x="306" y="0"/>
                  <a:pt x="302" y="12"/>
                </a:cubicBezTo>
                <a:cubicBezTo>
                  <a:pt x="298" y="24"/>
                  <a:pt x="295" y="48"/>
                  <a:pt x="295" y="48"/>
                </a:cubicBezTo>
                <a:cubicBezTo>
                  <a:pt x="300" y="54"/>
                  <a:pt x="300" y="54"/>
                  <a:pt x="300" y="54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294" y="53"/>
                  <a:pt x="294" y="53"/>
                  <a:pt x="294" y="53"/>
                </a:cubicBezTo>
                <a:cubicBezTo>
                  <a:pt x="294" y="53"/>
                  <a:pt x="290" y="65"/>
                  <a:pt x="277" y="69"/>
                </a:cubicBezTo>
                <a:cubicBezTo>
                  <a:pt x="264" y="72"/>
                  <a:pt x="252" y="70"/>
                  <a:pt x="252" y="70"/>
                </a:cubicBezTo>
                <a:cubicBezTo>
                  <a:pt x="252" y="70"/>
                  <a:pt x="238" y="78"/>
                  <a:pt x="236" y="78"/>
                </a:cubicBezTo>
                <a:cubicBezTo>
                  <a:pt x="231" y="78"/>
                  <a:pt x="231" y="78"/>
                  <a:pt x="231" y="78"/>
                </a:cubicBezTo>
                <a:cubicBezTo>
                  <a:pt x="231" y="78"/>
                  <a:pt x="221" y="87"/>
                  <a:pt x="225" y="91"/>
                </a:cubicBezTo>
                <a:cubicBezTo>
                  <a:pt x="229" y="95"/>
                  <a:pt x="237" y="97"/>
                  <a:pt x="237" y="97"/>
                </a:cubicBezTo>
                <a:cubicBezTo>
                  <a:pt x="235" y="99"/>
                  <a:pt x="235" y="99"/>
                  <a:pt x="235" y="99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11" y="105"/>
                  <a:pt x="211" y="105"/>
                  <a:pt x="211" y="105"/>
                </a:cubicBezTo>
                <a:cubicBezTo>
                  <a:pt x="199" y="99"/>
                  <a:pt x="199" y="99"/>
                  <a:pt x="199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100"/>
                  <a:pt x="185" y="94"/>
                  <a:pt x="180" y="93"/>
                </a:cubicBezTo>
                <a:cubicBezTo>
                  <a:pt x="175" y="92"/>
                  <a:pt x="170" y="94"/>
                  <a:pt x="170" y="94"/>
                </a:cubicBezTo>
                <a:cubicBezTo>
                  <a:pt x="170" y="94"/>
                  <a:pt x="169" y="92"/>
                  <a:pt x="168" y="88"/>
                </a:cubicBezTo>
                <a:cubicBezTo>
                  <a:pt x="166" y="84"/>
                  <a:pt x="163" y="80"/>
                  <a:pt x="167" y="79"/>
                </a:cubicBezTo>
                <a:cubicBezTo>
                  <a:pt x="172" y="78"/>
                  <a:pt x="170" y="76"/>
                  <a:pt x="170" y="76"/>
                </a:cubicBezTo>
                <a:cubicBezTo>
                  <a:pt x="170" y="76"/>
                  <a:pt x="168" y="67"/>
                  <a:pt x="163" y="69"/>
                </a:cubicBezTo>
                <a:cubicBezTo>
                  <a:pt x="156" y="71"/>
                  <a:pt x="153" y="72"/>
                  <a:pt x="149" y="70"/>
                </a:cubicBezTo>
                <a:cubicBezTo>
                  <a:pt x="145" y="68"/>
                  <a:pt x="143" y="63"/>
                  <a:pt x="143" y="63"/>
                </a:cubicBezTo>
                <a:cubicBezTo>
                  <a:pt x="143" y="63"/>
                  <a:pt x="142" y="65"/>
                  <a:pt x="141" y="67"/>
                </a:cubicBezTo>
                <a:cubicBezTo>
                  <a:pt x="139" y="67"/>
                  <a:pt x="145" y="73"/>
                  <a:pt x="144" y="74"/>
                </a:cubicBezTo>
                <a:cubicBezTo>
                  <a:pt x="143" y="75"/>
                  <a:pt x="141" y="78"/>
                  <a:pt x="141" y="78"/>
                </a:cubicBezTo>
                <a:cubicBezTo>
                  <a:pt x="141" y="78"/>
                  <a:pt x="144" y="88"/>
                  <a:pt x="146" y="90"/>
                </a:cubicBezTo>
                <a:cubicBezTo>
                  <a:pt x="148" y="92"/>
                  <a:pt x="148" y="97"/>
                  <a:pt x="148" y="97"/>
                </a:cubicBezTo>
                <a:cubicBezTo>
                  <a:pt x="148" y="97"/>
                  <a:pt x="151" y="97"/>
                  <a:pt x="151" y="100"/>
                </a:cubicBezTo>
                <a:cubicBezTo>
                  <a:pt x="151" y="102"/>
                  <a:pt x="146" y="106"/>
                  <a:pt x="146" y="106"/>
                </a:cubicBezTo>
                <a:cubicBezTo>
                  <a:pt x="146" y="106"/>
                  <a:pt x="149" y="111"/>
                  <a:pt x="149" y="114"/>
                </a:cubicBezTo>
                <a:cubicBezTo>
                  <a:pt x="149" y="116"/>
                  <a:pt x="144" y="122"/>
                  <a:pt x="146" y="126"/>
                </a:cubicBezTo>
                <a:cubicBezTo>
                  <a:pt x="148" y="131"/>
                  <a:pt x="153" y="136"/>
                  <a:pt x="153" y="136"/>
                </a:cubicBezTo>
                <a:cubicBezTo>
                  <a:pt x="153" y="136"/>
                  <a:pt x="151" y="138"/>
                  <a:pt x="150" y="138"/>
                </a:cubicBezTo>
                <a:cubicBezTo>
                  <a:pt x="148" y="138"/>
                  <a:pt x="146" y="136"/>
                  <a:pt x="142" y="136"/>
                </a:cubicBezTo>
                <a:cubicBezTo>
                  <a:pt x="137" y="137"/>
                  <a:pt x="132" y="139"/>
                  <a:pt x="134" y="135"/>
                </a:cubicBezTo>
                <a:cubicBezTo>
                  <a:pt x="135" y="132"/>
                  <a:pt x="134" y="130"/>
                  <a:pt x="130" y="130"/>
                </a:cubicBezTo>
                <a:cubicBezTo>
                  <a:pt x="127" y="130"/>
                  <a:pt x="127" y="133"/>
                  <a:pt x="127" y="133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3" y="133"/>
                  <a:pt x="118" y="138"/>
                  <a:pt x="116" y="135"/>
                </a:cubicBezTo>
                <a:cubicBezTo>
                  <a:pt x="115" y="132"/>
                  <a:pt x="115" y="127"/>
                  <a:pt x="112" y="127"/>
                </a:cubicBezTo>
                <a:cubicBezTo>
                  <a:pt x="109" y="128"/>
                  <a:pt x="96" y="136"/>
                  <a:pt x="96" y="136"/>
                </a:cubicBezTo>
                <a:cubicBezTo>
                  <a:pt x="96" y="136"/>
                  <a:pt x="90" y="122"/>
                  <a:pt x="88" y="120"/>
                </a:cubicBezTo>
                <a:cubicBezTo>
                  <a:pt x="86" y="117"/>
                  <a:pt x="81" y="109"/>
                  <a:pt x="81" y="109"/>
                </a:cubicBezTo>
                <a:cubicBezTo>
                  <a:pt x="63" y="108"/>
                  <a:pt x="63" y="108"/>
                  <a:pt x="63" y="108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4"/>
                  <a:pt x="50" y="117"/>
                  <a:pt x="49" y="117"/>
                </a:cubicBezTo>
                <a:cubicBezTo>
                  <a:pt x="47" y="117"/>
                  <a:pt x="40" y="116"/>
                  <a:pt x="40" y="116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40" y="111"/>
                  <a:pt x="32" y="110"/>
                  <a:pt x="21" y="114"/>
                </a:cubicBezTo>
                <a:cubicBezTo>
                  <a:pt x="10" y="116"/>
                  <a:pt x="5" y="120"/>
                  <a:pt x="5" y="120"/>
                </a:cubicBezTo>
                <a:cubicBezTo>
                  <a:pt x="5" y="120"/>
                  <a:pt x="3" y="128"/>
                  <a:pt x="4" y="130"/>
                </a:cubicBezTo>
                <a:cubicBezTo>
                  <a:pt x="5" y="132"/>
                  <a:pt x="17" y="130"/>
                  <a:pt x="17" y="130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11" y="135"/>
                  <a:pt x="11" y="135"/>
                  <a:pt x="11" y="135"/>
                </a:cubicBezTo>
                <a:cubicBezTo>
                  <a:pt x="8" y="138"/>
                  <a:pt x="8" y="138"/>
                  <a:pt x="8" y="138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42"/>
                  <a:pt x="10" y="142"/>
                  <a:pt x="10" y="142"/>
                </a:cubicBezTo>
                <a:cubicBezTo>
                  <a:pt x="10" y="142"/>
                  <a:pt x="16" y="140"/>
                  <a:pt x="19" y="142"/>
                </a:cubicBezTo>
                <a:cubicBezTo>
                  <a:pt x="21" y="146"/>
                  <a:pt x="24" y="149"/>
                  <a:pt x="2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2" y="152"/>
                  <a:pt x="13" y="157"/>
                </a:cubicBezTo>
                <a:cubicBezTo>
                  <a:pt x="15" y="164"/>
                  <a:pt x="15" y="168"/>
                  <a:pt x="15" y="168"/>
                </a:cubicBezTo>
                <a:cubicBezTo>
                  <a:pt x="20" y="170"/>
                  <a:pt x="20" y="170"/>
                  <a:pt x="20" y="170"/>
                </a:cubicBezTo>
                <a:cubicBezTo>
                  <a:pt x="20" y="170"/>
                  <a:pt x="25" y="157"/>
                  <a:pt x="27" y="160"/>
                </a:cubicBezTo>
                <a:cubicBezTo>
                  <a:pt x="28" y="165"/>
                  <a:pt x="27" y="167"/>
                  <a:pt x="27" y="167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60" y="181"/>
                  <a:pt x="60" y="181"/>
                  <a:pt x="60" y="181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6" y="180"/>
                  <a:pt x="66" y="181"/>
                </a:cubicBezTo>
                <a:cubicBezTo>
                  <a:pt x="65" y="182"/>
                  <a:pt x="68" y="183"/>
                  <a:pt x="67" y="183"/>
                </a:cubicBezTo>
                <a:cubicBezTo>
                  <a:pt x="66" y="184"/>
                  <a:pt x="62" y="188"/>
                  <a:pt x="62" y="188"/>
                </a:cubicBezTo>
                <a:cubicBezTo>
                  <a:pt x="62" y="188"/>
                  <a:pt x="62" y="193"/>
                  <a:pt x="64" y="193"/>
                </a:cubicBezTo>
                <a:cubicBezTo>
                  <a:pt x="67" y="193"/>
                  <a:pt x="71" y="194"/>
                  <a:pt x="71" y="194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3" y="194"/>
                  <a:pt x="73" y="194"/>
                  <a:pt x="73" y="194"/>
                </a:cubicBezTo>
                <a:cubicBezTo>
                  <a:pt x="73" y="194"/>
                  <a:pt x="78" y="189"/>
                  <a:pt x="81" y="193"/>
                </a:cubicBezTo>
                <a:cubicBezTo>
                  <a:pt x="83" y="195"/>
                  <a:pt x="74" y="197"/>
                  <a:pt x="74" y="197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1"/>
                  <a:pt x="83" y="213"/>
                  <a:pt x="86" y="216"/>
                </a:cubicBezTo>
                <a:cubicBezTo>
                  <a:pt x="88" y="219"/>
                  <a:pt x="97" y="220"/>
                  <a:pt x="97" y="220"/>
                </a:cubicBezTo>
                <a:cubicBezTo>
                  <a:pt x="97" y="220"/>
                  <a:pt x="104" y="216"/>
                  <a:pt x="110" y="218"/>
                </a:cubicBezTo>
                <a:cubicBezTo>
                  <a:pt x="114" y="219"/>
                  <a:pt x="118" y="225"/>
                  <a:pt x="118" y="225"/>
                </a:cubicBezTo>
                <a:cubicBezTo>
                  <a:pt x="118" y="225"/>
                  <a:pt x="111" y="220"/>
                  <a:pt x="106" y="220"/>
                </a:cubicBezTo>
                <a:cubicBezTo>
                  <a:pt x="103" y="221"/>
                  <a:pt x="100" y="222"/>
                  <a:pt x="100" y="222"/>
                </a:cubicBezTo>
                <a:cubicBezTo>
                  <a:pt x="102" y="225"/>
                  <a:pt x="102" y="225"/>
                  <a:pt x="102" y="225"/>
                </a:cubicBezTo>
                <a:cubicBezTo>
                  <a:pt x="97" y="226"/>
                  <a:pt x="97" y="226"/>
                  <a:pt x="97" y="226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98" y="230"/>
                  <a:pt x="110" y="234"/>
                  <a:pt x="106" y="237"/>
                </a:cubicBezTo>
                <a:cubicBezTo>
                  <a:pt x="102" y="241"/>
                  <a:pt x="97" y="246"/>
                  <a:pt x="97" y="246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51"/>
                  <a:pt x="108" y="261"/>
                  <a:pt x="108" y="266"/>
                </a:cubicBezTo>
                <a:cubicBezTo>
                  <a:pt x="109" y="270"/>
                  <a:pt x="109" y="273"/>
                  <a:pt x="109" y="273"/>
                </a:cubicBezTo>
                <a:cubicBezTo>
                  <a:pt x="122" y="284"/>
                  <a:pt x="122" y="284"/>
                  <a:pt x="122" y="284"/>
                </a:cubicBezTo>
                <a:cubicBezTo>
                  <a:pt x="134" y="291"/>
                  <a:pt x="134" y="291"/>
                  <a:pt x="134" y="291"/>
                </a:cubicBezTo>
                <a:cubicBezTo>
                  <a:pt x="138" y="288"/>
                  <a:pt x="138" y="288"/>
                  <a:pt x="138" y="288"/>
                </a:cubicBezTo>
                <a:cubicBezTo>
                  <a:pt x="138" y="288"/>
                  <a:pt x="142" y="290"/>
                  <a:pt x="141" y="290"/>
                </a:cubicBezTo>
                <a:cubicBezTo>
                  <a:pt x="139" y="290"/>
                  <a:pt x="135" y="292"/>
                  <a:pt x="134" y="295"/>
                </a:cubicBezTo>
                <a:cubicBezTo>
                  <a:pt x="133" y="297"/>
                  <a:pt x="138" y="306"/>
                  <a:pt x="138" y="306"/>
                </a:cubicBezTo>
                <a:cubicBezTo>
                  <a:pt x="138" y="306"/>
                  <a:pt x="141" y="314"/>
                  <a:pt x="135" y="317"/>
                </a:cubicBezTo>
                <a:cubicBezTo>
                  <a:pt x="131" y="320"/>
                  <a:pt x="126" y="323"/>
                  <a:pt x="126" y="323"/>
                </a:cubicBezTo>
                <a:cubicBezTo>
                  <a:pt x="126" y="328"/>
                  <a:pt x="126" y="328"/>
                  <a:pt x="126" y="328"/>
                </a:cubicBezTo>
                <a:cubicBezTo>
                  <a:pt x="126" y="328"/>
                  <a:pt x="135" y="331"/>
                  <a:pt x="139" y="339"/>
                </a:cubicBezTo>
                <a:cubicBezTo>
                  <a:pt x="144" y="346"/>
                  <a:pt x="148" y="356"/>
                  <a:pt x="148" y="356"/>
                </a:cubicBezTo>
                <a:cubicBezTo>
                  <a:pt x="151" y="375"/>
                  <a:pt x="151" y="375"/>
                  <a:pt x="151" y="375"/>
                </a:cubicBezTo>
                <a:cubicBezTo>
                  <a:pt x="150" y="376"/>
                  <a:pt x="150" y="376"/>
                  <a:pt x="150" y="376"/>
                </a:cubicBezTo>
                <a:cubicBezTo>
                  <a:pt x="147" y="372"/>
                  <a:pt x="147" y="372"/>
                  <a:pt x="147" y="372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35" y="344"/>
                  <a:pt x="135" y="344"/>
                  <a:pt x="135" y="344"/>
                </a:cubicBezTo>
                <a:cubicBezTo>
                  <a:pt x="134" y="338"/>
                  <a:pt x="134" y="338"/>
                  <a:pt x="134" y="338"/>
                </a:cubicBezTo>
                <a:cubicBezTo>
                  <a:pt x="129" y="338"/>
                  <a:pt x="129" y="338"/>
                  <a:pt x="129" y="338"/>
                </a:cubicBezTo>
                <a:cubicBezTo>
                  <a:pt x="129" y="338"/>
                  <a:pt x="127" y="349"/>
                  <a:pt x="127" y="352"/>
                </a:cubicBezTo>
                <a:cubicBezTo>
                  <a:pt x="127" y="354"/>
                  <a:pt x="116" y="395"/>
                  <a:pt x="116" y="395"/>
                </a:cubicBezTo>
                <a:cubicBezTo>
                  <a:pt x="116" y="395"/>
                  <a:pt x="121" y="387"/>
                  <a:pt x="123" y="388"/>
                </a:cubicBezTo>
                <a:cubicBezTo>
                  <a:pt x="126" y="389"/>
                  <a:pt x="128" y="394"/>
                  <a:pt x="128" y="394"/>
                </a:cubicBezTo>
                <a:cubicBezTo>
                  <a:pt x="122" y="394"/>
                  <a:pt x="122" y="394"/>
                  <a:pt x="122" y="394"/>
                </a:cubicBezTo>
                <a:cubicBezTo>
                  <a:pt x="122" y="394"/>
                  <a:pt x="115" y="400"/>
                  <a:pt x="113" y="406"/>
                </a:cubicBezTo>
                <a:cubicBezTo>
                  <a:pt x="112" y="411"/>
                  <a:pt x="105" y="437"/>
                  <a:pt x="103" y="438"/>
                </a:cubicBezTo>
                <a:cubicBezTo>
                  <a:pt x="102" y="439"/>
                  <a:pt x="96" y="461"/>
                  <a:pt x="96" y="461"/>
                </a:cubicBezTo>
                <a:cubicBezTo>
                  <a:pt x="85" y="472"/>
                  <a:pt x="85" y="472"/>
                  <a:pt x="85" y="472"/>
                </a:cubicBezTo>
                <a:cubicBezTo>
                  <a:pt x="85" y="472"/>
                  <a:pt x="78" y="473"/>
                  <a:pt x="77" y="474"/>
                </a:cubicBezTo>
                <a:cubicBezTo>
                  <a:pt x="76" y="474"/>
                  <a:pt x="79" y="479"/>
                  <a:pt x="79" y="479"/>
                </a:cubicBezTo>
                <a:cubicBezTo>
                  <a:pt x="83" y="479"/>
                  <a:pt x="83" y="479"/>
                  <a:pt x="83" y="479"/>
                </a:cubicBezTo>
                <a:cubicBezTo>
                  <a:pt x="83" y="479"/>
                  <a:pt x="82" y="482"/>
                  <a:pt x="84" y="483"/>
                </a:cubicBezTo>
                <a:cubicBezTo>
                  <a:pt x="86" y="484"/>
                  <a:pt x="89" y="482"/>
                  <a:pt x="89" y="482"/>
                </a:cubicBezTo>
                <a:cubicBezTo>
                  <a:pt x="95" y="484"/>
                  <a:pt x="95" y="484"/>
                  <a:pt x="95" y="484"/>
                </a:cubicBezTo>
                <a:cubicBezTo>
                  <a:pt x="95" y="484"/>
                  <a:pt x="96" y="493"/>
                  <a:pt x="93" y="493"/>
                </a:cubicBezTo>
                <a:cubicBezTo>
                  <a:pt x="89" y="494"/>
                  <a:pt x="86" y="495"/>
                  <a:pt x="88" y="497"/>
                </a:cubicBezTo>
                <a:cubicBezTo>
                  <a:pt x="90" y="500"/>
                  <a:pt x="94" y="501"/>
                  <a:pt x="94" y="501"/>
                </a:cubicBezTo>
                <a:cubicBezTo>
                  <a:pt x="99" y="495"/>
                  <a:pt x="99" y="495"/>
                  <a:pt x="99" y="495"/>
                </a:cubicBezTo>
                <a:cubicBezTo>
                  <a:pt x="99" y="499"/>
                  <a:pt x="99" y="499"/>
                  <a:pt x="99" y="499"/>
                </a:cubicBezTo>
                <a:cubicBezTo>
                  <a:pt x="116" y="510"/>
                  <a:pt x="116" y="510"/>
                  <a:pt x="116" y="510"/>
                </a:cubicBezTo>
                <a:cubicBezTo>
                  <a:pt x="125" y="508"/>
                  <a:pt x="125" y="508"/>
                  <a:pt x="125" y="508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25" y="515"/>
                  <a:pt x="125" y="515"/>
                  <a:pt x="125" y="515"/>
                </a:cubicBezTo>
                <a:cubicBezTo>
                  <a:pt x="131" y="524"/>
                  <a:pt x="131" y="524"/>
                  <a:pt x="131" y="524"/>
                </a:cubicBezTo>
                <a:cubicBezTo>
                  <a:pt x="135" y="520"/>
                  <a:pt x="135" y="520"/>
                  <a:pt x="135" y="520"/>
                </a:cubicBezTo>
                <a:cubicBezTo>
                  <a:pt x="136" y="521"/>
                  <a:pt x="136" y="521"/>
                  <a:pt x="136" y="521"/>
                </a:cubicBezTo>
                <a:cubicBezTo>
                  <a:pt x="144" y="520"/>
                  <a:pt x="144" y="520"/>
                  <a:pt x="144" y="520"/>
                </a:cubicBezTo>
                <a:cubicBezTo>
                  <a:pt x="154" y="532"/>
                  <a:pt x="154" y="532"/>
                  <a:pt x="154" y="532"/>
                </a:cubicBezTo>
                <a:cubicBezTo>
                  <a:pt x="154" y="532"/>
                  <a:pt x="165" y="528"/>
                  <a:pt x="167" y="530"/>
                </a:cubicBezTo>
                <a:cubicBezTo>
                  <a:pt x="170" y="532"/>
                  <a:pt x="170" y="535"/>
                  <a:pt x="171" y="535"/>
                </a:cubicBezTo>
                <a:cubicBezTo>
                  <a:pt x="174" y="535"/>
                  <a:pt x="175" y="531"/>
                  <a:pt x="175" y="531"/>
                </a:cubicBezTo>
                <a:cubicBezTo>
                  <a:pt x="175" y="531"/>
                  <a:pt x="181" y="540"/>
                  <a:pt x="186" y="536"/>
                </a:cubicBezTo>
                <a:cubicBezTo>
                  <a:pt x="191" y="534"/>
                  <a:pt x="185" y="527"/>
                  <a:pt x="191" y="527"/>
                </a:cubicBezTo>
                <a:cubicBezTo>
                  <a:pt x="196" y="527"/>
                  <a:pt x="200" y="531"/>
                  <a:pt x="200" y="531"/>
                </a:cubicBezTo>
                <a:cubicBezTo>
                  <a:pt x="200" y="531"/>
                  <a:pt x="205" y="530"/>
                  <a:pt x="207" y="532"/>
                </a:cubicBezTo>
                <a:cubicBezTo>
                  <a:pt x="208" y="533"/>
                  <a:pt x="213" y="540"/>
                  <a:pt x="213" y="540"/>
                </a:cubicBezTo>
                <a:cubicBezTo>
                  <a:pt x="213" y="540"/>
                  <a:pt x="220" y="537"/>
                  <a:pt x="223" y="538"/>
                </a:cubicBezTo>
                <a:cubicBezTo>
                  <a:pt x="226" y="541"/>
                  <a:pt x="227" y="545"/>
                  <a:pt x="227" y="545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5" y="546"/>
                  <a:pt x="235" y="546"/>
                  <a:pt x="235" y="546"/>
                </a:cubicBezTo>
                <a:cubicBezTo>
                  <a:pt x="237" y="545"/>
                  <a:pt x="237" y="545"/>
                  <a:pt x="237" y="545"/>
                </a:cubicBezTo>
                <a:cubicBezTo>
                  <a:pt x="242" y="548"/>
                  <a:pt x="242" y="548"/>
                  <a:pt x="242" y="548"/>
                </a:cubicBezTo>
                <a:cubicBezTo>
                  <a:pt x="238" y="554"/>
                  <a:pt x="238" y="554"/>
                  <a:pt x="238" y="554"/>
                </a:cubicBezTo>
                <a:cubicBezTo>
                  <a:pt x="245" y="559"/>
                  <a:pt x="245" y="559"/>
                  <a:pt x="245" y="559"/>
                </a:cubicBezTo>
                <a:cubicBezTo>
                  <a:pt x="245" y="559"/>
                  <a:pt x="251" y="554"/>
                  <a:pt x="251" y="556"/>
                </a:cubicBezTo>
                <a:cubicBezTo>
                  <a:pt x="251" y="557"/>
                  <a:pt x="249" y="563"/>
                  <a:pt x="249" y="563"/>
                </a:cubicBezTo>
                <a:cubicBezTo>
                  <a:pt x="249" y="563"/>
                  <a:pt x="250" y="567"/>
                  <a:pt x="254" y="567"/>
                </a:cubicBezTo>
                <a:cubicBezTo>
                  <a:pt x="259" y="567"/>
                  <a:pt x="266" y="560"/>
                  <a:pt x="270" y="564"/>
                </a:cubicBezTo>
                <a:cubicBezTo>
                  <a:pt x="274" y="568"/>
                  <a:pt x="277" y="571"/>
                  <a:pt x="277" y="571"/>
                </a:cubicBezTo>
                <a:cubicBezTo>
                  <a:pt x="282" y="571"/>
                  <a:pt x="282" y="571"/>
                  <a:pt x="282" y="571"/>
                </a:cubicBezTo>
                <a:cubicBezTo>
                  <a:pt x="284" y="571"/>
                  <a:pt x="287" y="561"/>
                  <a:pt x="295" y="562"/>
                </a:cubicBezTo>
                <a:cubicBezTo>
                  <a:pt x="301" y="564"/>
                  <a:pt x="302" y="567"/>
                  <a:pt x="302" y="567"/>
                </a:cubicBezTo>
                <a:cubicBezTo>
                  <a:pt x="309" y="567"/>
                  <a:pt x="309" y="567"/>
                  <a:pt x="309" y="567"/>
                </a:cubicBezTo>
                <a:cubicBezTo>
                  <a:pt x="309" y="567"/>
                  <a:pt x="308" y="562"/>
                  <a:pt x="307" y="561"/>
                </a:cubicBezTo>
                <a:cubicBezTo>
                  <a:pt x="305" y="560"/>
                  <a:pt x="305" y="552"/>
                  <a:pt x="306" y="549"/>
                </a:cubicBezTo>
                <a:cubicBezTo>
                  <a:pt x="307" y="546"/>
                  <a:pt x="306" y="541"/>
                  <a:pt x="306" y="541"/>
                </a:cubicBezTo>
                <a:cubicBezTo>
                  <a:pt x="301" y="542"/>
                  <a:pt x="301" y="542"/>
                  <a:pt x="301" y="542"/>
                </a:cubicBezTo>
                <a:cubicBezTo>
                  <a:pt x="301" y="542"/>
                  <a:pt x="301" y="537"/>
                  <a:pt x="303" y="536"/>
                </a:cubicBezTo>
                <a:cubicBezTo>
                  <a:pt x="306" y="536"/>
                  <a:pt x="307" y="531"/>
                  <a:pt x="307" y="530"/>
                </a:cubicBezTo>
                <a:cubicBezTo>
                  <a:pt x="307" y="529"/>
                  <a:pt x="301" y="526"/>
                  <a:pt x="303" y="525"/>
                </a:cubicBezTo>
                <a:cubicBezTo>
                  <a:pt x="306" y="522"/>
                  <a:pt x="307" y="525"/>
                  <a:pt x="307" y="525"/>
                </a:cubicBezTo>
                <a:cubicBezTo>
                  <a:pt x="311" y="525"/>
                  <a:pt x="311" y="525"/>
                  <a:pt x="311" y="525"/>
                </a:cubicBezTo>
                <a:cubicBezTo>
                  <a:pt x="311" y="525"/>
                  <a:pt x="312" y="518"/>
                  <a:pt x="318" y="515"/>
                </a:cubicBezTo>
                <a:cubicBezTo>
                  <a:pt x="325" y="512"/>
                  <a:pt x="326" y="516"/>
                  <a:pt x="330" y="514"/>
                </a:cubicBezTo>
                <a:cubicBezTo>
                  <a:pt x="334" y="512"/>
                  <a:pt x="332" y="506"/>
                  <a:pt x="332" y="506"/>
                </a:cubicBezTo>
                <a:cubicBezTo>
                  <a:pt x="332" y="506"/>
                  <a:pt x="339" y="499"/>
                  <a:pt x="339" y="502"/>
                </a:cubicBezTo>
                <a:cubicBezTo>
                  <a:pt x="340" y="504"/>
                  <a:pt x="335" y="508"/>
                  <a:pt x="335" y="508"/>
                </a:cubicBezTo>
                <a:cubicBezTo>
                  <a:pt x="340" y="509"/>
                  <a:pt x="340" y="509"/>
                  <a:pt x="340" y="509"/>
                </a:cubicBezTo>
                <a:cubicBezTo>
                  <a:pt x="343" y="505"/>
                  <a:pt x="343" y="505"/>
                  <a:pt x="343" y="505"/>
                </a:cubicBezTo>
                <a:cubicBezTo>
                  <a:pt x="343" y="502"/>
                  <a:pt x="343" y="502"/>
                  <a:pt x="343" y="502"/>
                </a:cubicBezTo>
                <a:cubicBezTo>
                  <a:pt x="343" y="502"/>
                  <a:pt x="349" y="498"/>
                  <a:pt x="355" y="498"/>
                </a:cubicBezTo>
                <a:cubicBezTo>
                  <a:pt x="360" y="498"/>
                  <a:pt x="363" y="503"/>
                  <a:pt x="363" y="503"/>
                </a:cubicBezTo>
                <a:cubicBezTo>
                  <a:pt x="363" y="503"/>
                  <a:pt x="382" y="508"/>
                  <a:pt x="382" y="509"/>
                </a:cubicBezTo>
                <a:cubicBezTo>
                  <a:pt x="382" y="510"/>
                  <a:pt x="383" y="515"/>
                  <a:pt x="383" y="515"/>
                </a:cubicBezTo>
                <a:cubicBezTo>
                  <a:pt x="396" y="516"/>
                  <a:pt x="396" y="516"/>
                  <a:pt x="396" y="516"/>
                </a:cubicBezTo>
                <a:cubicBezTo>
                  <a:pt x="396" y="516"/>
                  <a:pt x="396" y="506"/>
                  <a:pt x="397" y="508"/>
                </a:cubicBezTo>
                <a:cubicBezTo>
                  <a:pt x="398" y="509"/>
                  <a:pt x="406" y="517"/>
                  <a:pt x="406" y="517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16"/>
                  <a:pt x="422" y="518"/>
                  <a:pt x="422" y="519"/>
                </a:cubicBezTo>
                <a:cubicBezTo>
                  <a:pt x="422" y="520"/>
                  <a:pt x="418" y="526"/>
                  <a:pt x="421" y="527"/>
                </a:cubicBezTo>
                <a:cubicBezTo>
                  <a:pt x="423" y="528"/>
                  <a:pt x="430" y="528"/>
                  <a:pt x="432" y="529"/>
                </a:cubicBezTo>
                <a:cubicBezTo>
                  <a:pt x="433" y="530"/>
                  <a:pt x="438" y="538"/>
                  <a:pt x="441" y="538"/>
                </a:cubicBezTo>
                <a:cubicBezTo>
                  <a:pt x="445" y="537"/>
                  <a:pt x="448" y="534"/>
                  <a:pt x="448" y="534"/>
                </a:cubicBezTo>
                <a:cubicBezTo>
                  <a:pt x="454" y="536"/>
                  <a:pt x="454" y="536"/>
                  <a:pt x="454" y="536"/>
                </a:cubicBezTo>
                <a:cubicBezTo>
                  <a:pt x="456" y="542"/>
                  <a:pt x="456" y="542"/>
                  <a:pt x="456" y="542"/>
                </a:cubicBezTo>
                <a:cubicBezTo>
                  <a:pt x="459" y="540"/>
                  <a:pt x="459" y="540"/>
                  <a:pt x="459" y="540"/>
                </a:cubicBezTo>
                <a:cubicBezTo>
                  <a:pt x="461" y="534"/>
                  <a:pt x="461" y="534"/>
                  <a:pt x="461" y="534"/>
                </a:cubicBezTo>
                <a:cubicBezTo>
                  <a:pt x="467" y="536"/>
                  <a:pt x="467" y="536"/>
                  <a:pt x="467" y="536"/>
                </a:cubicBezTo>
                <a:cubicBezTo>
                  <a:pt x="469" y="533"/>
                  <a:pt x="469" y="533"/>
                  <a:pt x="469" y="533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82" y="533"/>
                  <a:pt x="482" y="533"/>
                  <a:pt x="482" y="533"/>
                </a:cubicBezTo>
                <a:cubicBezTo>
                  <a:pt x="482" y="529"/>
                  <a:pt x="482" y="529"/>
                  <a:pt x="482" y="529"/>
                </a:cubicBezTo>
                <a:cubicBezTo>
                  <a:pt x="482" y="529"/>
                  <a:pt x="479" y="520"/>
                  <a:pt x="483" y="519"/>
                </a:cubicBezTo>
                <a:cubicBezTo>
                  <a:pt x="488" y="517"/>
                  <a:pt x="491" y="519"/>
                  <a:pt x="493" y="518"/>
                </a:cubicBezTo>
                <a:cubicBezTo>
                  <a:pt x="495" y="517"/>
                  <a:pt x="493" y="508"/>
                  <a:pt x="497" y="509"/>
                </a:cubicBezTo>
                <a:cubicBezTo>
                  <a:pt x="500" y="509"/>
                  <a:pt x="505" y="513"/>
                  <a:pt x="507" y="509"/>
                </a:cubicBezTo>
                <a:cubicBezTo>
                  <a:pt x="509" y="504"/>
                  <a:pt x="503" y="501"/>
                  <a:pt x="512" y="501"/>
                </a:cubicBezTo>
                <a:cubicBezTo>
                  <a:pt x="521" y="501"/>
                  <a:pt x="520" y="499"/>
                  <a:pt x="520" y="499"/>
                </a:cubicBezTo>
                <a:cubicBezTo>
                  <a:pt x="520" y="499"/>
                  <a:pt x="516" y="495"/>
                  <a:pt x="520" y="495"/>
                </a:cubicBezTo>
                <a:cubicBezTo>
                  <a:pt x="522" y="494"/>
                  <a:pt x="525" y="497"/>
                  <a:pt x="525" y="497"/>
                </a:cubicBezTo>
                <a:cubicBezTo>
                  <a:pt x="528" y="496"/>
                  <a:pt x="528" y="496"/>
                  <a:pt x="528" y="496"/>
                </a:cubicBezTo>
                <a:cubicBezTo>
                  <a:pt x="524" y="487"/>
                  <a:pt x="524" y="487"/>
                  <a:pt x="524" y="487"/>
                </a:cubicBezTo>
                <a:cubicBezTo>
                  <a:pt x="524" y="487"/>
                  <a:pt x="531" y="486"/>
                  <a:pt x="535" y="478"/>
                </a:cubicBezTo>
                <a:cubicBezTo>
                  <a:pt x="537" y="470"/>
                  <a:pt x="535" y="468"/>
                  <a:pt x="534" y="468"/>
                </a:cubicBezTo>
                <a:cubicBezTo>
                  <a:pt x="531" y="468"/>
                  <a:pt x="523" y="472"/>
                  <a:pt x="518" y="470"/>
                </a:cubicBezTo>
                <a:cubicBezTo>
                  <a:pt x="511" y="468"/>
                  <a:pt x="506" y="465"/>
                  <a:pt x="502" y="456"/>
                </a:cubicBezTo>
                <a:cubicBezTo>
                  <a:pt x="496" y="448"/>
                  <a:pt x="499" y="439"/>
                  <a:pt x="502" y="437"/>
                </a:cubicBezTo>
                <a:cubicBezTo>
                  <a:pt x="505" y="436"/>
                  <a:pt x="506" y="433"/>
                  <a:pt x="506" y="433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421"/>
                  <a:pt x="498" y="425"/>
                  <a:pt x="496" y="419"/>
                </a:cubicBezTo>
                <a:cubicBezTo>
                  <a:pt x="493" y="411"/>
                  <a:pt x="493" y="410"/>
                  <a:pt x="493" y="410"/>
                </a:cubicBezTo>
                <a:cubicBezTo>
                  <a:pt x="493" y="410"/>
                  <a:pt x="488" y="416"/>
                  <a:pt x="489" y="409"/>
                </a:cubicBezTo>
                <a:cubicBezTo>
                  <a:pt x="489" y="404"/>
                  <a:pt x="494" y="403"/>
                  <a:pt x="494" y="403"/>
                </a:cubicBezTo>
                <a:cubicBezTo>
                  <a:pt x="498" y="404"/>
                  <a:pt x="498" y="404"/>
                  <a:pt x="498" y="404"/>
                </a:cubicBezTo>
                <a:cubicBezTo>
                  <a:pt x="498" y="404"/>
                  <a:pt x="511" y="401"/>
                  <a:pt x="512" y="394"/>
                </a:cubicBezTo>
                <a:cubicBezTo>
                  <a:pt x="514" y="387"/>
                  <a:pt x="514" y="386"/>
                  <a:pt x="512" y="384"/>
                </a:cubicBezTo>
                <a:cubicBezTo>
                  <a:pt x="509" y="382"/>
                  <a:pt x="507" y="384"/>
                  <a:pt x="507" y="382"/>
                </a:cubicBezTo>
                <a:cubicBezTo>
                  <a:pt x="507" y="370"/>
                  <a:pt x="507" y="370"/>
                  <a:pt x="507" y="370"/>
                </a:cubicBezTo>
                <a:cubicBezTo>
                  <a:pt x="507" y="370"/>
                  <a:pt x="496" y="369"/>
                  <a:pt x="499" y="362"/>
                </a:cubicBezTo>
                <a:cubicBezTo>
                  <a:pt x="503" y="356"/>
                  <a:pt x="511" y="359"/>
                  <a:pt x="511" y="353"/>
                </a:cubicBezTo>
                <a:cubicBezTo>
                  <a:pt x="511" y="345"/>
                  <a:pt x="505" y="343"/>
                  <a:pt x="505" y="343"/>
                </a:cubicBezTo>
                <a:cubicBezTo>
                  <a:pt x="504" y="340"/>
                  <a:pt x="504" y="340"/>
                  <a:pt x="504" y="340"/>
                </a:cubicBezTo>
                <a:cubicBezTo>
                  <a:pt x="500" y="340"/>
                  <a:pt x="500" y="340"/>
                  <a:pt x="500" y="340"/>
                </a:cubicBezTo>
                <a:cubicBezTo>
                  <a:pt x="500" y="340"/>
                  <a:pt x="503" y="336"/>
                  <a:pt x="504" y="331"/>
                </a:cubicBezTo>
                <a:cubicBezTo>
                  <a:pt x="505" y="327"/>
                  <a:pt x="502" y="325"/>
                  <a:pt x="502" y="325"/>
                </a:cubicBezTo>
                <a:cubicBezTo>
                  <a:pt x="503" y="320"/>
                  <a:pt x="503" y="320"/>
                  <a:pt x="503" y="320"/>
                </a:cubicBezTo>
                <a:cubicBezTo>
                  <a:pt x="503" y="320"/>
                  <a:pt x="497" y="315"/>
                  <a:pt x="489" y="316"/>
                </a:cubicBezTo>
                <a:cubicBezTo>
                  <a:pt x="480" y="317"/>
                  <a:pt x="475" y="323"/>
                  <a:pt x="475" y="326"/>
                </a:cubicBezTo>
                <a:cubicBezTo>
                  <a:pt x="475" y="328"/>
                  <a:pt x="477" y="329"/>
                  <a:pt x="477" y="329"/>
                </a:cubicBezTo>
                <a:cubicBezTo>
                  <a:pt x="471" y="336"/>
                  <a:pt x="471" y="336"/>
                  <a:pt x="471" y="336"/>
                </a:cubicBezTo>
                <a:cubicBezTo>
                  <a:pt x="464" y="336"/>
                  <a:pt x="464" y="336"/>
                  <a:pt x="464" y="336"/>
                </a:cubicBezTo>
                <a:cubicBezTo>
                  <a:pt x="463" y="330"/>
                  <a:pt x="463" y="330"/>
                  <a:pt x="463" y="330"/>
                </a:cubicBezTo>
                <a:cubicBezTo>
                  <a:pt x="467" y="330"/>
                  <a:pt x="467" y="330"/>
                  <a:pt x="467" y="330"/>
                </a:cubicBezTo>
                <a:cubicBezTo>
                  <a:pt x="472" y="323"/>
                  <a:pt x="472" y="323"/>
                  <a:pt x="472" y="323"/>
                </a:cubicBezTo>
                <a:cubicBezTo>
                  <a:pt x="472" y="323"/>
                  <a:pt x="465" y="320"/>
                  <a:pt x="470" y="312"/>
                </a:cubicBezTo>
                <a:cubicBezTo>
                  <a:pt x="474" y="306"/>
                  <a:pt x="485" y="303"/>
                  <a:pt x="487" y="297"/>
                </a:cubicBezTo>
                <a:cubicBezTo>
                  <a:pt x="489" y="291"/>
                  <a:pt x="486" y="285"/>
                  <a:pt x="488" y="284"/>
                </a:cubicBezTo>
                <a:cubicBezTo>
                  <a:pt x="491" y="282"/>
                  <a:pt x="495" y="283"/>
                  <a:pt x="498" y="280"/>
                </a:cubicBezTo>
                <a:cubicBezTo>
                  <a:pt x="502" y="277"/>
                  <a:pt x="514" y="261"/>
                  <a:pt x="514" y="261"/>
                </a:cubicBezTo>
                <a:cubicBezTo>
                  <a:pt x="509" y="260"/>
                  <a:pt x="509" y="260"/>
                  <a:pt x="509" y="260"/>
                </a:cubicBezTo>
                <a:cubicBezTo>
                  <a:pt x="509" y="260"/>
                  <a:pt x="511" y="248"/>
                  <a:pt x="515" y="249"/>
                </a:cubicBezTo>
                <a:cubicBezTo>
                  <a:pt x="521" y="249"/>
                  <a:pt x="520" y="256"/>
                  <a:pt x="524" y="257"/>
                </a:cubicBezTo>
                <a:cubicBezTo>
                  <a:pt x="528" y="257"/>
                  <a:pt x="536" y="252"/>
                  <a:pt x="536" y="252"/>
                </a:cubicBezTo>
                <a:cubicBezTo>
                  <a:pt x="536" y="249"/>
                  <a:pt x="536" y="249"/>
                  <a:pt x="536" y="249"/>
                </a:cubicBezTo>
                <a:cubicBezTo>
                  <a:pt x="543" y="244"/>
                  <a:pt x="543" y="244"/>
                  <a:pt x="543" y="244"/>
                </a:cubicBezTo>
                <a:cubicBezTo>
                  <a:pt x="540" y="237"/>
                  <a:pt x="542" y="228"/>
                  <a:pt x="545" y="221"/>
                </a:cubicBezTo>
                <a:cubicBezTo>
                  <a:pt x="546" y="219"/>
                  <a:pt x="546" y="207"/>
                  <a:pt x="548" y="204"/>
                </a:cubicBezTo>
                <a:cubicBezTo>
                  <a:pt x="551" y="201"/>
                  <a:pt x="553" y="197"/>
                  <a:pt x="552" y="194"/>
                </a:cubicBezTo>
                <a:cubicBezTo>
                  <a:pt x="557" y="179"/>
                  <a:pt x="557" y="179"/>
                  <a:pt x="557" y="179"/>
                </a:cubicBezTo>
                <a:cubicBezTo>
                  <a:pt x="562" y="172"/>
                  <a:pt x="562" y="172"/>
                  <a:pt x="562" y="172"/>
                </a:cubicBezTo>
                <a:cubicBezTo>
                  <a:pt x="563" y="168"/>
                  <a:pt x="568" y="169"/>
                  <a:pt x="570" y="167"/>
                </a:cubicBezTo>
                <a:cubicBezTo>
                  <a:pt x="572" y="164"/>
                  <a:pt x="571" y="158"/>
                  <a:pt x="575" y="156"/>
                </a:cubicBezTo>
                <a:close/>
                <a:moveTo>
                  <a:pt x="621" y="571"/>
                </a:moveTo>
                <a:cubicBezTo>
                  <a:pt x="617" y="569"/>
                  <a:pt x="617" y="569"/>
                  <a:pt x="617" y="569"/>
                </a:cubicBezTo>
                <a:cubicBezTo>
                  <a:pt x="617" y="569"/>
                  <a:pt x="618" y="561"/>
                  <a:pt x="619" y="558"/>
                </a:cubicBezTo>
                <a:cubicBezTo>
                  <a:pt x="620" y="553"/>
                  <a:pt x="618" y="545"/>
                  <a:pt x="618" y="545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612" y="544"/>
                  <a:pt x="614" y="565"/>
                  <a:pt x="610" y="565"/>
                </a:cubicBezTo>
                <a:cubicBezTo>
                  <a:pt x="606" y="566"/>
                  <a:pt x="606" y="563"/>
                  <a:pt x="601" y="563"/>
                </a:cubicBezTo>
                <a:cubicBezTo>
                  <a:pt x="595" y="563"/>
                  <a:pt x="596" y="568"/>
                  <a:pt x="596" y="568"/>
                </a:cubicBezTo>
                <a:cubicBezTo>
                  <a:pt x="596" y="568"/>
                  <a:pt x="588" y="569"/>
                  <a:pt x="583" y="572"/>
                </a:cubicBezTo>
                <a:cubicBezTo>
                  <a:pt x="577" y="575"/>
                  <a:pt x="578" y="579"/>
                  <a:pt x="578" y="579"/>
                </a:cubicBezTo>
                <a:cubicBezTo>
                  <a:pt x="577" y="583"/>
                  <a:pt x="577" y="583"/>
                  <a:pt x="577" y="583"/>
                </a:cubicBezTo>
                <a:cubicBezTo>
                  <a:pt x="573" y="585"/>
                  <a:pt x="573" y="585"/>
                  <a:pt x="573" y="585"/>
                </a:cubicBezTo>
                <a:cubicBezTo>
                  <a:pt x="573" y="590"/>
                  <a:pt x="573" y="590"/>
                  <a:pt x="573" y="590"/>
                </a:cubicBezTo>
                <a:cubicBezTo>
                  <a:pt x="577" y="592"/>
                  <a:pt x="577" y="592"/>
                  <a:pt x="577" y="592"/>
                </a:cubicBezTo>
                <a:cubicBezTo>
                  <a:pt x="573" y="596"/>
                  <a:pt x="573" y="596"/>
                  <a:pt x="573" y="596"/>
                </a:cubicBezTo>
                <a:cubicBezTo>
                  <a:pt x="574" y="601"/>
                  <a:pt x="574" y="601"/>
                  <a:pt x="574" y="601"/>
                </a:cubicBezTo>
                <a:cubicBezTo>
                  <a:pt x="574" y="601"/>
                  <a:pt x="576" y="604"/>
                  <a:pt x="578" y="604"/>
                </a:cubicBezTo>
                <a:cubicBezTo>
                  <a:pt x="581" y="605"/>
                  <a:pt x="578" y="609"/>
                  <a:pt x="578" y="609"/>
                </a:cubicBezTo>
                <a:cubicBezTo>
                  <a:pt x="574" y="616"/>
                  <a:pt x="574" y="616"/>
                  <a:pt x="574" y="616"/>
                </a:cubicBezTo>
                <a:cubicBezTo>
                  <a:pt x="574" y="616"/>
                  <a:pt x="584" y="615"/>
                  <a:pt x="584" y="619"/>
                </a:cubicBezTo>
                <a:cubicBezTo>
                  <a:pt x="585" y="622"/>
                  <a:pt x="577" y="627"/>
                  <a:pt x="577" y="627"/>
                </a:cubicBezTo>
                <a:cubicBezTo>
                  <a:pt x="577" y="629"/>
                  <a:pt x="577" y="629"/>
                  <a:pt x="577" y="629"/>
                </a:cubicBezTo>
                <a:cubicBezTo>
                  <a:pt x="577" y="629"/>
                  <a:pt x="584" y="627"/>
                  <a:pt x="586" y="628"/>
                </a:cubicBezTo>
                <a:cubicBezTo>
                  <a:pt x="588" y="630"/>
                  <a:pt x="590" y="632"/>
                  <a:pt x="590" y="632"/>
                </a:cubicBezTo>
                <a:cubicBezTo>
                  <a:pt x="583" y="636"/>
                  <a:pt x="583" y="636"/>
                  <a:pt x="583" y="636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94" y="646"/>
                  <a:pt x="597" y="646"/>
                </a:cubicBezTo>
                <a:cubicBezTo>
                  <a:pt x="601" y="647"/>
                  <a:pt x="598" y="652"/>
                  <a:pt x="598" y="652"/>
                </a:cubicBezTo>
                <a:cubicBezTo>
                  <a:pt x="603" y="651"/>
                  <a:pt x="603" y="651"/>
                  <a:pt x="603" y="651"/>
                </a:cubicBezTo>
                <a:cubicBezTo>
                  <a:pt x="603" y="651"/>
                  <a:pt x="609" y="636"/>
                  <a:pt x="611" y="631"/>
                </a:cubicBezTo>
                <a:cubicBezTo>
                  <a:pt x="612" y="626"/>
                  <a:pt x="614" y="615"/>
                  <a:pt x="614" y="614"/>
                </a:cubicBezTo>
                <a:cubicBezTo>
                  <a:pt x="614" y="612"/>
                  <a:pt x="622" y="607"/>
                  <a:pt x="624" y="600"/>
                </a:cubicBezTo>
                <a:cubicBezTo>
                  <a:pt x="626" y="595"/>
                  <a:pt x="621" y="571"/>
                  <a:pt x="621" y="571"/>
                </a:cubicBezTo>
                <a:close/>
                <a:moveTo>
                  <a:pt x="56" y="207"/>
                </a:moveTo>
                <a:cubicBezTo>
                  <a:pt x="56" y="212"/>
                  <a:pt x="56" y="212"/>
                  <a:pt x="56" y="212"/>
                </a:cubicBezTo>
                <a:cubicBezTo>
                  <a:pt x="61" y="215"/>
                  <a:pt x="64" y="213"/>
                  <a:pt x="64" y="213"/>
                </a:cubicBezTo>
                <a:cubicBezTo>
                  <a:pt x="57" y="204"/>
                  <a:pt x="57" y="204"/>
                  <a:pt x="57" y="204"/>
                </a:cubicBezTo>
                <a:lnTo>
                  <a:pt x="56" y="207"/>
                </a:lnTo>
                <a:close/>
                <a:moveTo>
                  <a:pt x="126" y="100"/>
                </a:moveTo>
                <a:cubicBezTo>
                  <a:pt x="130" y="103"/>
                  <a:pt x="135" y="100"/>
                  <a:pt x="129" y="94"/>
                </a:cubicBezTo>
                <a:cubicBezTo>
                  <a:pt x="122" y="90"/>
                  <a:pt x="120" y="93"/>
                  <a:pt x="120" y="93"/>
                </a:cubicBezTo>
                <a:cubicBezTo>
                  <a:pt x="121" y="99"/>
                  <a:pt x="121" y="99"/>
                  <a:pt x="121" y="99"/>
                </a:cubicBezTo>
                <a:lnTo>
                  <a:pt x="126" y="100"/>
                </a:lnTo>
                <a:close/>
                <a:moveTo>
                  <a:pt x="112" y="79"/>
                </a:moveTo>
                <a:cubicBezTo>
                  <a:pt x="116" y="79"/>
                  <a:pt x="121" y="74"/>
                  <a:pt x="113" y="75"/>
                </a:cubicBezTo>
                <a:cubicBezTo>
                  <a:pt x="104" y="76"/>
                  <a:pt x="112" y="79"/>
                  <a:pt x="112" y="79"/>
                </a:cubicBez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47" name="Freeform 184"/>
          <p:cNvSpPr>
            <a:spLocks/>
          </p:cNvSpPr>
          <p:nvPr/>
        </p:nvSpPr>
        <p:spPr bwMode="auto">
          <a:xfrm>
            <a:off x="2769578" y="4768362"/>
            <a:ext cx="398585" cy="660888"/>
          </a:xfrm>
          <a:custGeom>
            <a:avLst/>
            <a:gdLst>
              <a:gd name="T0" fmla="*/ 573569 w 203"/>
              <a:gd name="T1" fmla="*/ 2019233 h 336"/>
              <a:gd name="T2" fmla="*/ 667120 w 203"/>
              <a:gd name="T3" fmla="*/ 1907704 h 336"/>
              <a:gd name="T4" fmla="*/ 778960 w 203"/>
              <a:gd name="T5" fmla="*/ 1858347 h 336"/>
              <a:gd name="T6" fmla="*/ 729631 w 203"/>
              <a:gd name="T7" fmla="*/ 1827565 h 336"/>
              <a:gd name="T8" fmla="*/ 729631 w 203"/>
              <a:gd name="T9" fmla="*/ 1578352 h 336"/>
              <a:gd name="T10" fmla="*/ 863813 w 203"/>
              <a:gd name="T11" fmla="*/ 1456933 h 336"/>
              <a:gd name="T12" fmla="*/ 768384 w 203"/>
              <a:gd name="T13" fmla="*/ 1298904 h 336"/>
              <a:gd name="T14" fmla="*/ 758643 w 203"/>
              <a:gd name="T15" fmla="*/ 1253997 h 336"/>
              <a:gd name="T16" fmla="*/ 896612 w 203"/>
              <a:gd name="T17" fmla="*/ 1179946 h 336"/>
              <a:gd name="T18" fmla="*/ 937404 w 203"/>
              <a:gd name="T19" fmla="*/ 1128487 h 336"/>
              <a:gd name="T20" fmla="*/ 950146 w 203"/>
              <a:gd name="T21" fmla="*/ 973120 h 336"/>
              <a:gd name="T22" fmla="*/ 1029749 w 203"/>
              <a:gd name="T23" fmla="*/ 911721 h 336"/>
              <a:gd name="T24" fmla="*/ 1071286 w 203"/>
              <a:gd name="T25" fmla="*/ 684324 h 336"/>
              <a:gd name="T26" fmla="*/ 1095344 w 203"/>
              <a:gd name="T27" fmla="*/ 600992 h 336"/>
              <a:gd name="T28" fmla="*/ 1184082 w 203"/>
              <a:gd name="T29" fmla="*/ 535605 h 336"/>
              <a:gd name="T30" fmla="*/ 1316938 w 203"/>
              <a:gd name="T31" fmla="*/ 389637 h 336"/>
              <a:gd name="T32" fmla="*/ 1236596 w 203"/>
              <a:gd name="T33" fmla="*/ 299790 h 336"/>
              <a:gd name="T34" fmla="*/ 1184082 w 203"/>
              <a:gd name="T35" fmla="*/ 203437 h 336"/>
              <a:gd name="T36" fmla="*/ 1161707 w 203"/>
              <a:gd name="T37" fmla="*/ 214424 h 336"/>
              <a:gd name="T38" fmla="*/ 1065559 w 203"/>
              <a:gd name="T39" fmla="*/ 165004 h 336"/>
              <a:gd name="T40" fmla="*/ 953640 w 203"/>
              <a:gd name="T41" fmla="*/ 180370 h 336"/>
              <a:gd name="T42" fmla="*/ 880645 w 203"/>
              <a:gd name="T43" fmla="*/ 159748 h 336"/>
              <a:gd name="T44" fmla="*/ 809618 w 203"/>
              <a:gd name="T45" fmla="*/ 142775 h 336"/>
              <a:gd name="T46" fmla="*/ 778960 w 203"/>
              <a:gd name="T47" fmla="*/ 66058 h 336"/>
              <a:gd name="T48" fmla="*/ 752987 w 203"/>
              <a:gd name="T49" fmla="*/ 41398 h 336"/>
              <a:gd name="T50" fmla="*/ 709116 w 203"/>
              <a:gd name="T51" fmla="*/ 24413 h 336"/>
              <a:gd name="T52" fmla="*/ 586599 w 203"/>
              <a:gd name="T53" fmla="*/ 41398 h 336"/>
              <a:gd name="T54" fmla="*/ 508889 w 203"/>
              <a:gd name="T55" fmla="*/ 98851 h 336"/>
              <a:gd name="T56" fmla="*/ 531176 w 203"/>
              <a:gd name="T57" fmla="*/ 142775 h 336"/>
              <a:gd name="T58" fmla="*/ 514055 w 203"/>
              <a:gd name="T59" fmla="*/ 203437 h 336"/>
              <a:gd name="T60" fmla="*/ 514055 w 203"/>
              <a:gd name="T61" fmla="*/ 457688 h 336"/>
              <a:gd name="T62" fmla="*/ 455336 w 203"/>
              <a:gd name="T63" fmla="*/ 608835 h 336"/>
              <a:gd name="T64" fmla="*/ 499412 w 203"/>
              <a:gd name="T65" fmla="*/ 554095 h 336"/>
              <a:gd name="T66" fmla="*/ 499412 w 203"/>
              <a:gd name="T67" fmla="*/ 614337 h 336"/>
              <a:gd name="T68" fmla="*/ 342046 w 203"/>
              <a:gd name="T69" fmla="*/ 785872 h 336"/>
              <a:gd name="T70" fmla="*/ 253622 w 203"/>
              <a:gd name="T71" fmla="*/ 1001008 h 336"/>
              <a:gd name="T72" fmla="*/ 226367 w 203"/>
              <a:gd name="T73" fmla="*/ 1058855 h 336"/>
              <a:gd name="T74" fmla="*/ 182405 w 203"/>
              <a:gd name="T75" fmla="*/ 1120758 h 336"/>
              <a:gd name="T76" fmla="*/ 112332 w 203"/>
              <a:gd name="T77" fmla="*/ 1128487 h 336"/>
              <a:gd name="T78" fmla="*/ 62569 w 203"/>
              <a:gd name="T79" fmla="*/ 1238294 h 336"/>
              <a:gd name="T80" fmla="*/ 13103 w 203"/>
              <a:gd name="T81" fmla="*/ 1343615 h 336"/>
              <a:gd name="T82" fmla="*/ 112332 w 203"/>
              <a:gd name="T83" fmla="*/ 1430713 h 336"/>
              <a:gd name="T84" fmla="*/ 194570 w 203"/>
              <a:gd name="T85" fmla="*/ 1415880 h 336"/>
              <a:gd name="T86" fmla="*/ 128949 w 203"/>
              <a:gd name="T87" fmla="*/ 1477204 h 336"/>
              <a:gd name="T88" fmla="*/ 75826 w 203"/>
              <a:gd name="T89" fmla="*/ 1456933 h 336"/>
              <a:gd name="T90" fmla="*/ 71825 w 203"/>
              <a:gd name="T91" fmla="*/ 1545601 h 336"/>
              <a:gd name="T92" fmla="*/ 189284 w 203"/>
              <a:gd name="T93" fmla="*/ 1538188 h 336"/>
              <a:gd name="T94" fmla="*/ 231507 w 203"/>
              <a:gd name="T95" fmla="*/ 1533372 h 336"/>
              <a:gd name="T96" fmla="*/ 260705 w 203"/>
              <a:gd name="T97" fmla="*/ 1595857 h 336"/>
              <a:gd name="T98" fmla="*/ 194570 w 203"/>
              <a:gd name="T99" fmla="*/ 1562750 h 336"/>
              <a:gd name="T100" fmla="*/ 119027 w 203"/>
              <a:gd name="T101" fmla="*/ 1776925 h 336"/>
              <a:gd name="T102" fmla="*/ 136133 w 203"/>
              <a:gd name="T103" fmla="*/ 1877032 h 336"/>
              <a:gd name="T104" fmla="*/ 101599 w 203"/>
              <a:gd name="T105" fmla="*/ 2033158 h 336"/>
              <a:gd name="T106" fmla="*/ 62569 w 203"/>
              <a:gd name="T107" fmla="*/ 2105543 h 336"/>
              <a:gd name="T108" fmla="*/ 0 w 203"/>
              <a:gd name="T109" fmla="*/ 2204822 h 336"/>
              <a:gd name="T110" fmla="*/ 327479 w 203"/>
              <a:gd name="T111" fmla="*/ 2283593 h 336"/>
              <a:gd name="T112" fmla="*/ 474466 w 203"/>
              <a:gd name="T113" fmla="*/ 2242579 h 336"/>
              <a:gd name="T114" fmla="*/ 553087 w 203"/>
              <a:gd name="T115" fmla="*/ 2125870 h 3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3"/>
              <a:gd name="T175" fmla="*/ 0 h 336"/>
              <a:gd name="T176" fmla="*/ 203 w 203"/>
              <a:gd name="T177" fmla="*/ 336 h 3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3" h="336">
                <a:moveTo>
                  <a:pt x="83" y="304"/>
                </a:moveTo>
                <a:cubicBezTo>
                  <a:pt x="83" y="304"/>
                  <a:pt x="85" y="300"/>
                  <a:pt x="89" y="295"/>
                </a:cubicBezTo>
                <a:cubicBezTo>
                  <a:pt x="93" y="289"/>
                  <a:pt x="100" y="287"/>
                  <a:pt x="100" y="287"/>
                </a:cubicBezTo>
                <a:cubicBezTo>
                  <a:pt x="102" y="279"/>
                  <a:pt x="102" y="279"/>
                  <a:pt x="102" y="279"/>
                </a:cubicBezTo>
                <a:cubicBezTo>
                  <a:pt x="117" y="278"/>
                  <a:pt x="117" y="278"/>
                  <a:pt x="117" y="278"/>
                </a:cubicBezTo>
                <a:cubicBezTo>
                  <a:pt x="120" y="271"/>
                  <a:pt x="120" y="271"/>
                  <a:pt x="120" y="271"/>
                </a:cubicBezTo>
                <a:cubicBezTo>
                  <a:pt x="122" y="267"/>
                  <a:pt x="122" y="267"/>
                  <a:pt x="122" y="267"/>
                </a:cubicBezTo>
                <a:cubicBezTo>
                  <a:pt x="113" y="267"/>
                  <a:pt x="113" y="267"/>
                  <a:pt x="113" y="267"/>
                </a:cubicBezTo>
                <a:cubicBezTo>
                  <a:pt x="104" y="248"/>
                  <a:pt x="104" y="248"/>
                  <a:pt x="104" y="248"/>
                </a:cubicBezTo>
                <a:cubicBezTo>
                  <a:pt x="113" y="231"/>
                  <a:pt x="113" y="231"/>
                  <a:pt x="113" y="231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8"/>
                  <a:pt x="131" y="219"/>
                  <a:pt x="133" y="213"/>
                </a:cubicBezTo>
                <a:cubicBezTo>
                  <a:pt x="135" y="207"/>
                  <a:pt x="125" y="209"/>
                  <a:pt x="125" y="209"/>
                </a:cubicBezTo>
                <a:cubicBezTo>
                  <a:pt x="118" y="190"/>
                  <a:pt x="118" y="190"/>
                  <a:pt x="118" y="190"/>
                </a:cubicBezTo>
                <a:cubicBezTo>
                  <a:pt x="118" y="190"/>
                  <a:pt x="121" y="186"/>
                  <a:pt x="121" y="183"/>
                </a:cubicBezTo>
                <a:cubicBezTo>
                  <a:pt x="121" y="181"/>
                  <a:pt x="117" y="183"/>
                  <a:pt x="117" y="183"/>
                </a:cubicBezTo>
                <a:cubicBezTo>
                  <a:pt x="111" y="168"/>
                  <a:pt x="111" y="168"/>
                  <a:pt x="111" y="168"/>
                </a:cubicBezTo>
                <a:cubicBezTo>
                  <a:pt x="138" y="173"/>
                  <a:pt x="138" y="173"/>
                  <a:pt x="138" y="173"/>
                </a:cubicBezTo>
                <a:cubicBezTo>
                  <a:pt x="142" y="165"/>
                  <a:pt x="142" y="165"/>
                  <a:pt x="142" y="165"/>
                </a:cubicBezTo>
                <a:cubicBezTo>
                  <a:pt x="145" y="165"/>
                  <a:pt x="145" y="165"/>
                  <a:pt x="145" y="165"/>
                </a:cubicBezTo>
                <a:cubicBezTo>
                  <a:pt x="150" y="154"/>
                  <a:pt x="150" y="154"/>
                  <a:pt x="150" y="154"/>
                </a:cubicBezTo>
                <a:cubicBezTo>
                  <a:pt x="150" y="154"/>
                  <a:pt x="146" y="147"/>
                  <a:pt x="146" y="142"/>
                </a:cubicBezTo>
                <a:cubicBezTo>
                  <a:pt x="146" y="137"/>
                  <a:pt x="153" y="138"/>
                  <a:pt x="153" y="138"/>
                </a:cubicBezTo>
                <a:cubicBezTo>
                  <a:pt x="159" y="133"/>
                  <a:pt x="159" y="133"/>
                  <a:pt x="159" y="133"/>
                </a:cubicBezTo>
                <a:cubicBezTo>
                  <a:pt x="157" y="125"/>
                  <a:pt x="157" y="125"/>
                  <a:pt x="157" y="125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5" y="78"/>
                  <a:pt x="195" y="71"/>
                  <a:pt x="195" y="71"/>
                </a:cubicBezTo>
                <a:cubicBezTo>
                  <a:pt x="195" y="71"/>
                  <a:pt x="202" y="62"/>
                  <a:pt x="203" y="57"/>
                </a:cubicBezTo>
                <a:cubicBezTo>
                  <a:pt x="203" y="53"/>
                  <a:pt x="195" y="53"/>
                  <a:pt x="191" y="53"/>
                </a:cubicBezTo>
                <a:cubicBezTo>
                  <a:pt x="187" y="53"/>
                  <a:pt x="190" y="44"/>
                  <a:pt x="190" y="4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183" y="30"/>
                  <a:pt x="183" y="30"/>
                  <a:pt x="183" y="30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79" y="31"/>
                  <a:pt x="179" y="31"/>
                  <a:pt x="179" y="31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9" y="28"/>
                  <a:pt x="168" y="24"/>
                  <a:pt x="164" y="24"/>
                </a:cubicBezTo>
                <a:cubicBezTo>
                  <a:pt x="161" y="24"/>
                  <a:pt x="163" y="30"/>
                  <a:pt x="157" y="31"/>
                </a:cubicBezTo>
                <a:cubicBezTo>
                  <a:pt x="151" y="34"/>
                  <a:pt x="147" y="27"/>
                  <a:pt x="147" y="27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21"/>
                  <a:pt x="121" y="30"/>
                  <a:pt x="113" y="23"/>
                </a:cubicBezTo>
                <a:cubicBezTo>
                  <a:pt x="105" y="16"/>
                  <a:pt x="120" y="10"/>
                  <a:pt x="120" y="10"/>
                </a:cubicBezTo>
                <a:cubicBezTo>
                  <a:pt x="120" y="7"/>
                  <a:pt x="120" y="7"/>
                  <a:pt x="120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4"/>
                  <a:pt x="109" y="4"/>
                  <a:pt x="109" y="4"/>
                </a:cubicBezTo>
                <a:cubicBezTo>
                  <a:pt x="95" y="1"/>
                  <a:pt x="95" y="1"/>
                  <a:pt x="95" y="1"/>
                </a:cubicBezTo>
                <a:cubicBezTo>
                  <a:pt x="90" y="6"/>
                  <a:pt x="90" y="6"/>
                  <a:pt x="90" y="6"/>
                </a:cubicBezTo>
                <a:cubicBezTo>
                  <a:pt x="83" y="10"/>
                  <a:pt x="83" y="10"/>
                  <a:pt x="83" y="10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21"/>
                  <a:pt x="77" y="21"/>
                  <a:pt x="77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67"/>
                  <a:pt x="79" y="67"/>
                  <a:pt x="79" y="67"/>
                </a:cubicBezTo>
                <a:cubicBezTo>
                  <a:pt x="69" y="86"/>
                  <a:pt x="69" y="86"/>
                  <a:pt x="69" y="86"/>
                </a:cubicBezTo>
                <a:cubicBezTo>
                  <a:pt x="70" y="89"/>
                  <a:pt x="70" y="89"/>
                  <a:pt x="70" y="89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7" y="90"/>
                  <a:pt x="77" y="90"/>
                  <a:pt x="77" y="90"/>
                </a:cubicBezTo>
                <a:cubicBezTo>
                  <a:pt x="68" y="91"/>
                  <a:pt x="68" y="91"/>
                  <a:pt x="68" y="91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5" y="155"/>
                  <a:pt x="35" y="155"/>
                  <a:pt x="35" y="155"/>
                </a:cubicBezTo>
                <a:cubicBezTo>
                  <a:pt x="28" y="160"/>
                  <a:pt x="28" y="160"/>
                  <a:pt x="28" y="160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0" y="181"/>
                  <a:pt x="10" y="181"/>
                  <a:pt x="10" y="181"/>
                </a:cubicBezTo>
                <a:cubicBezTo>
                  <a:pt x="10" y="189"/>
                  <a:pt x="10" y="189"/>
                  <a:pt x="10" y="189"/>
                </a:cubicBezTo>
                <a:cubicBezTo>
                  <a:pt x="2" y="197"/>
                  <a:pt x="2" y="197"/>
                  <a:pt x="2" y="197"/>
                </a:cubicBezTo>
                <a:cubicBezTo>
                  <a:pt x="2" y="204"/>
                  <a:pt x="2" y="204"/>
                  <a:pt x="2" y="204"/>
                </a:cubicBezTo>
                <a:cubicBezTo>
                  <a:pt x="17" y="209"/>
                  <a:pt x="17" y="209"/>
                  <a:pt x="17" y="209"/>
                </a:cubicBezTo>
                <a:cubicBezTo>
                  <a:pt x="29" y="197"/>
                  <a:pt x="29" y="197"/>
                  <a:pt x="29" y="197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23" y="211"/>
                  <a:pt x="23" y="211"/>
                  <a:pt x="23" y="211"/>
                </a:cubicBezTo>
                <a:cubicBezTo>
                  <a:pt x="20" y="216"/>
                  <a:pt x="20" y="216"/>
                  <a:pt x="20" y="216"/>
                </a:cubicBezTo>
                <a:cubicBezTo>
                  <a:pt x="19" y="212"/>
                  <a:pt x="19" y="212"/>
                  <a:pt x="19" y="212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12" y="218"/>
                  <a:pt x="12" y="218"/>
                  <a:pt x="12" y="218"/>
                </a:cubicBezTo>
                <a:cubicBezTo>
                  <a:pt x="11" y="220"/>
                  <a:pt x="11" y="226"/>
                  <a:pt x="11" y="226"/>
                </a:cubicBezTo>
                <a:cubicBezTo>
                  <a:pt x="11" y="226"/>
                  <a:pt x="18" y="229"/>
                  <a:pt x="20" y="228"/>
                </a:cubicBezTo>
                <a:cubicBezTo>
                  <a:pt x="22" y="227"/>
                  <a:pt x="29" y="225"/>
                  <a:pt x="29" y="225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6" y="224"/>
                  <a:pt x="36" y="224"/>
                  <a:pt x="36" y="224"/>
                </a:cubicBezTo>
                <a:cubicBezTo>
                  <a:pt x="35" y="229"/>
                  <a:pt x="35" y="229"/>
                  <a:pt x="35" y="229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36" y="233"/>
                  <a:pt x="36" y="233"/>
                  <a:pt x="36" y="233"/>
                </a:cubicBezTo>
                <a:cubicBezTo>
                  <a:pt x="30" y="228"/>
                  <a:pt x="30" y="228"/>
                  <a:pt x="30" y="228"/>
                </a:cubicBezTo>
                <a:cubicBezTo>
                  <a:pt x="30" y="228"/>
                  <a:pt x="32" y="239"/>
                  <a:pt x="30" y="244"/>
                </a:cubicBezTo>
                <a:cubicBezTo>
                  <a:pt x="27" y="250"/>
                  <a:pt x="19" y="260"/>
                  <a:pt x="19" y="260"/>
                </a:cubicBezTo>
                <a:cubicBezTo>
                  <a:pt x="23" y="264"/>
                  <a:pt x="23" y="264"/>
                  <a:pt x="23" y="264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21" y="275"/>
                  <a:pt x="17" y="282"/>
                  <a:pt x="17" y="286"/>
                </a:cubicBezTo>
                <a:cubicBezTo>
                  <a:pt x="17" y="289"/>
                  <a:pt x="18" y="295"/>
                  <a:pt x="16" y="297"/>
                </a:cubicBezTo>
                <a:cubicBezTo>
                  <a:pt x="13" y="300"/>
                  <a:pt x="10" y="304"/>
                  <a:pt x="10" y="304"/>
                </a:cubicBezTo>
                <a:cubicBezTo>
                  <a:pt x="10" y="308"/>
                  <a:pt x="10" y="308"/>
                  <a:pt x="10" y="30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2"/>
                  <a:pt x="12" y="319"/>
                  <a:pt x="19" y="318"/>
                </a:cubicBezTo>
                <a:cubicBezTo>
                  <a:pt x="27" y="318"/>
                  <a:pt x="51" y="334"/>
                  <a:pt x="51" y="334"/>
                </a:cubicBezTo>
                <a:cubicBezTo>
                  <a:pt x="51" y="334"/>
                  <a:pt x="57" y="336"/>
                  <a:pt x="63" y="334"/>
                </a:cubicBezTo>
                <a:cubicBezTo>
                  <a:pt x="68" y="332"/>
                  <a:pt x="73" y="328"/>
                  <a:pt x="73" y="328"/>
                </a:cubicBezTo>
                <a:cubicBezTo>
                  <a:pt x="85" y="328"/>
                  <a:pt x="85" y="328"/>
                  <a:pt x="85" y="328"/>
                </a:cubicBezTo>
                <a:cubicBezTo>
                  <a:pt x="85" y="311"/>
                  <a:pt x="85" y="311"/>
                  <a:pt x="85" y="311"/>
                </a:cubicBezTo>
                <a:lnTo>
                  <a:pt x="83" y="3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05" name="Freeform 185"/>
          <p:cNvSpPr>
            <a:spLocks/>
          </p:cNvSpPr>
          <p:nvPr/>
        </p:nvSpPr>
        <p:spPr bwMode="auto">
          <a:xfrm>
            <a:off x="7159870" y="5438043"/>
            <a:ext cx="221273" cy="2095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8" y="81"/>
              </a:cxn>
              <a:cxn ang="0">
                <a:pos x="11" y="67"/>
              </a:cxn>
              <a:cxn ang="0">
                <a:pos x="30" y="65"/>
              </a:cxn>
              <a:cxn ang="0">
                <a:pos x="28" y="47"/>
              </a:cxn>
              <a:cxn ang="0">
                <a:pos x="36" y="48"/>
              </a:cxn>
              <a:cxn ang="0">
                <a:pos x="37" y="46"/>
              </a:cxn>
              <a:cxn ang="0">
                <a:pos x="52" y="46"/>
              </a:cxn>
              <a:cxn ang="0">
                <a:pos x="57" y="44"/>
              </a:cxn>
              <a:cxn ang="0">
                <a:pos x="68" y="40"/>
              </a:cxn>
              <a:cxn ang="0">
                <a:pos x="75" y="29"/>
              </a:cxn>
              <a:cxn ang="0">
                <a:pos x="86" y="22"/>
              </a:cxn>
              <a:cxn ang="0">
                <a:pos x="91" y="14"/>
              </a:cxn>
              <a:cxn ang="0">
                <a:pos x="95" y="13"/>
              </a:cxn>
              <a:cxn ang="0">
                <a:pos x="113" y="0"/>
              </a:cxn>
              <a:cxn ang="0">
                <a:pos x="105" y="9"/>
              </a:cxn>
              <a:cxn ang="0">
                <a:pos x="103" y="16"/>
              </a:cxn>
              <a:cxn ang="0">
                <a:pos x="91" y="28"/>
              </a:cxn>
              <a:cxn ang="0">
                <a:pos x="91" y="33"/>
              </a:cxn>
              <a:cxn ang="0">
                <a:pos x="83" y="41"/>
              </a:cxn>
              <a:cxn ang="0">
                <a:pos x="101" y="53"/>
              </a:cxn>
              <a:cxn ang="0">
                <a:pos x="98" y="57"/>
              </a:cxn>
              <a:cxn ang="0">
                <a:pos x="93" y="56"/>
              </a:cxn>
              <a:cxn ang="0">
                <a:pos x="90" y="60"/>
              </a:cxn>
              <a:cxn ang="0">
                <a:pos x="78" y="62"/>
              </a:cxn>
              <a:cxn ang="0">
                <a:pos x="77" y="74"/>
              </a:cxn>
              <a:cxn ang="0">
                <a:pos x="74" y="74"/>
              </a:cxn>
              <a:cxn ang="0">
                <a:pos x="72" y="77"/>
              </a:cxn>
              <a:cxn ang="0">
                <a:pos x="50" y="92"/>
              </a:cxn>
              <a:cxn ang="0">
                <a:pos x="50" y="101"/>
              </a:cxn>
              <a:cxn ang="0">
                <a:pos x="41" y="95"/>
              </a:cxn>
              <a:cxn ang="0">
                <a:pos x="17" y="101"/>
              </a:cxn>
              <a:cxn ang="0">
                <a:pos x="0" y="75"/>
              </a:cxn>
            </a:cxnLst>
            <a:rect l="0" t="0" r="r" b="b"/>
            <a:pathLst>
              <a:path w="113" h="106">
                <a:moveTo>
                  <a:pt x="0" y="75"/>
                </a:moveTo>
                <a:cubicBezTo>
                  <a:pt x="0" y="75"/>
                  <a:pt x="4" y="83"/>
                  <a:pt x="8" y="81"/>
                </a:cubicBezTo>
                <a:cubicBezTo>
                  <a:pt x="11" y="79"/>
                  <a:pt x="7" y="72"/>
                  <a:pt x="11" y="67"/>
                </a:cubicBezTo>
                <a:cubicBezTo>
                  <a:pt x="16" y="64"/>
                  <a:pt x="26" y="72"/>
                  <a:pt x="30" y="65"/>
                </a:cubicBezTo>
                <a:cubicBezTo>
                  <a:pt x="34" y="59"/>
                  <a:pt x="28" y="47"/>
                  <a:pt x="28" y="47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6"/>
                  <a:pt x="37" y="46"/>
                  <a:pt x="37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4"/>
                  <a:pt x="64" y="43"/>
                  <a:pt x="68" y="40"/>
                </a:cubicBezTo>
                <a:cubicBezTo>
                  <a:pt x="72" y="36"/>
                  <a:pt x="70" y="31"/>
                  <a:pt x="75" y="29"/>
                </a:cubicBezTo>
                <a:cubicBezTo>
                  <a:pt x="80" y="28"/>
                  <a:pt x="82" y="25"/>
                  <a:pt x="86" y="22"/>
                </a:cubicBezTo>
                <a:cubicBezTo>
                  <a:pt x="90" y="19"/>
                  <a:pt x="91" y="14"/>
                  <a:pt x="91" y="14"/>
                </a:cubicBezTo>
                <a:cubicBezTo>
                  <a:pt x="95" y="13"/>
                  <a:pt x="95" y="13"/>
                  <a:pt x="95" y="13"/>
                </a:cubicBezTo>
                <a:cubicBezTo>
                  <a:pt x="113" y="0"/>
                  <a:pt x="113" y="0"/>
                  <a:pt x="113" y="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80" y="34"/>
                  <a:pt x="83" y="41"/>
                </a:cubicBezTo>
                <a:cubicBezTo>
                  <a:pt x="88" y="48"/>
                  <a:pt x="101" y="53"/>
                  <a:pt x="101" y="53"/>
                </a:cubicBezTo>
                <a:cubicBezTo>
                  <a:pt x="98" y="57"/>
                  <a:pt x="98" y="57"/>
                  <a:pt x="98" y="57"/>
                </a:cubicBezTo>
                <a:cubicBezTo>
                  <a:pt x="93" y="56"/>
                  <a:pt x="93" y="56"/>
                  <a:pt x="93" y="56"/>
                </a:cubicBezTo>
                <a:cubicBezTo>
                  <a:pt x="90" y="60"/>
                  <a:pt x="90" y="60"/>
                  <a:pt x="90" y="60"/>
                </a:cubicBezTo>
                <a:cubicBezTo>
                  <a:pt x="90" y="60"/>
                  <a:pt x="81" y="59"/>
                  <a:pt x="78" y="62"/>
                </a:cubicBezTo>
                <a:cubicBezTo>
                  <a:pt x="75" y="64"/>
                  <a:pt x="77" y="74"/>
                  <a:pt x="77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72" y="77"/>
                  <a:pt x="72" y="77"/>
                </a:cubicBezTo>
                <a:cubicBezTo>
                  <a:pt x="72" y="77"/>
                  <a:pt x="52" y="87"/>
                  <a:pt x="50" y="92"/>
                </a:cubicBezTo>
                <a:cubicBezTo>
                  <a:pt x="49" y="96"/>
                  <a:pt x="54" y="101"/>
                  <a:pt x="50" y="101"/>
                </a:cubicBezTo>
                <a:cubicBezTo>
                  <a:pt x="45" y="103"/>
                  <a:pt x="41" y="95"/>
                  <a:pt x="41" y="95"/>
                </a:cubicBezTo>
                <a:cubicBezTo>
                  <a:pt x="41" y="95"/>
                  <a:pt x="27" y="106"/>
                  <a:pt x="17" y="101"/>
                </a:cubicBezTo>
                <a:cubicBezTo>
                  <a:pt x="8" y="96"/>
                  <a:pt x="2" y="92"/>
                  <a:pt x="0" y="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49" name="Freeform 186"/>
          <p:cNvSpPr>
            <a:spLocks/>
          </p:cNvSpPr>
          <p:nvPr/>
        </p:nvSpPr>
        <p:spPr bwMode="auto">
          <a:xfrm>
            <a:off x="5269526" y="4570535"/>
            <a:ext cx="389792" cy="334108"/>
          </a:xfrm>
          <a:custGeom>
            <a:avLst/>
            <a:gdLst>
              <a:gd name="T0" fmla="*/ 53239 w 198"/>
              <a:gd name="T1" fmla="*/ 17551 h 170"/>
              <a:gd name="T2" fmla="*/ 49217 w 198"/>
              <a:gd name="T3" fmla="*/ 14166 h 170"/>
              <a:gd name="T4" fmla="*/ 45932 w 198"/>
              <a:gd name="T5" fmla="*/ 13903 h 170"/>
              <a:gd name="T6" fmla="*/ 46125 w 198"/>
              <a:gd name="T7" fmla="*/ 11753 h 170"/>
              <a:gd name="T8" fmla="*/ 45932 w 198"/>
              <a:gd name="T9" fmla="*/ 10870 h 170"/>
              <a:gd name="T10" fmla="*/ 47571 w 198"/>
              <a:gd name="T11" fmla="*/ 8229 h 170"/>
              <a:gd name="T12" fmla="*/ 48483 w 198"/>
              <a:gd name="T13" fmla="*/ 4760 h 170"/>
              <a:gd name="T14" fmla="*/ 49217 w 198"/>
              <a:gd name="T15" fmla="*/ 3906 h 170"/>
              <a:gd name="T16" fmla="*/ 45004 w 198"/>
              <a:gd name="T17" fmla="*/ 3411 h 170"/>
              <a:gd name="T18" fmla="*/ 41953 w 198"/>
              <a:gd name="T19" fmla="*/ 4760 h 170"/>
              <a:gd name="T20" fmla="*/ 39629 w 198"/>
              <a:gd name="T21" fmla="*/ 1619 h 170"/>
              <a:gd name="T22" fmla="*/ 37356 w 198"/>
              <a:gd name="T23" fmla="*/ 2304 h 170"/>
              <a:gd name="T24" fmla="*/ 35652 w 198"/>
              <a:gd name="T25" fmla="*/ 955 h 170"/>
              <a:gd name="T26" fmla="*/ 33499 w 198"/>
              <a:gd name="T27" fmla="*/ 712 h 170"/>
              <a:gd name="T28" fmla="*/ 32715 w 198"/>
              <a:gd name="T29" fmla="*/ 2304 h 170"/>
              <a:gd name="T30" fmla="*/ 30501 w 198"/>
              <a:gd name="T31" fmla="*/ 712 h 170"/>
              <a:gd name="T32" fmla="*/ 28514 w 198"/>
              <a:gd name="T33" fmla="*/ 2912 h 170"/>
              <a:gd name="T34" fmla="*/ 26143 w 198"/>
              <a:gd name="T35" fmla="*/ 1718 h 170"/>
              <a:gd name="T36" fmla="*/ 20126 w 198"/>
              <a:gd name="T37" fmla="*/ 1718 h 170"/>
              <a:gd name="T38" fmla="*/ 16900 w 198"/>
              <a:gd name="T39" fmla="*/ 0 h 170"/>
              <a:gd name="T40" fmla="*/ 15566 w 198"/>
              <a:gd name="T41" fmla="*/ 1619 h 170"/>
              <a:gd name="T42" fmla="*/ 11388 w 198"/>
              <a:gd name="T43" fmla="*/ 955 h 170"/>
              <a:gd name="T44" fmla="*/ 9364 w 198"/>
              <a:gd name="T45" fmla="*/ 5035 h 170"/>
              <a:gd name="T46" fmla="*/ 5816 w 198"/>
              <a:gd name="T47" fmla="*/ 3090 h 170"/>
              <a:gd name="T48" fmla="*/ 1785 w 198"/>
              <a:gd name="T49" fmla="*/ 2304 h 170"/>
              <a:gd name="T50" fmla="*/ 2229 w 198"/>
              <a:gd name="T51" fmla="*/ 9423 h 170"/>
              <a:gd name="T52" fmla="*/ 4857 w 198"/>
              <a:gd name="T53" fmla="*/ 9843 h 170"/>
              <a:gd name="T54" fmla="*/ 6310 w 198"/>
              <a:gd name="T55" fmla="*/ 11598 h 170"/>
              <a:gd name="T56" fmla="*/ 5816 w 198"/>
              <a:gd name="T57" fmla="*/ 12638 h 170"/>
              <a:gd name="T58" fmla="*/ 7846 w 198"/>
              <a:gd name="T59" fmla="*/ 15401 h 170"/>
              <a:gd name="T60" fmla="*/ 10496 w 198"/>
              <a:gd name="T61" fmla="*/ 20151 h 170"/>
              <a:gd name="T62" fmla="*/ 15566 w 198"/>
              <a:gd name="T63" fmla="*/ 24189 h 170"/>
              <a:gd name="T64" fmla="*/ 16007 w 198"/>
              <a:gd name="T65" fmla="*/ 25008 h 170"/>
              <a:gd name="T66" fmla="*/ 20698 w 198"/>
              <a:gd name="T67" fmla="*/ 29169 h 170"/>
              <a:gd name="T68" fmla="*/ 24073 w 198"/>
              <a:gd name="T69" fmla="*/ 30705 h 170"/>
              <a:gd name="T70" fmla="*/ 24073 w 198"/>
              <a:gd name="T71" fmla="*/ 33057 h 170"/>
              <a:gd name="T72" fmla="*/ 29498 w 198"/>
              <a:gd name="T73" fmla="*/ 37033 h 170"/>
              <a:gd name="T74" fmla="*/ 30097 w 198"/>
              <a:gd name="T75" fmla="*/ 40037 h 170"/>
              <a:gd name="T76" fmla="*/ 32340 w 198"/>
              <a:gd name="T77" fmla="*/ 39300 h 170"/>
              <a:gd name="T78" fmla="*/ 38307 w 198"/>
              <a:gd name="T79" fmla="*/ 44335 h 170"/>
              <a:gd name="T80" fmla="*/ 39760 w 198"/>
              <a:gd name="T81" fmla="*/ 44060 h 170"/>
              <a:gd name="T82" fmla="*/ 40668 w 198"/>
              <a:gd name="T83" fmla="*/ 44983 h 170"/>
              <a:gd name="T84" fmla="*/ 41953 w 198"/>
              <a:gd name="T85" fmla="*/ 44060 h 170"/>
              <a:gd name="T86" fmla="*/ 41953 w 198"/>
              <a:gd name="T87" fmla="*/ 41677 h 170"/>
              <a:gd name="T88" fmla="*/ 41268 w 198"/>
              <a:gd name="T89" fmla="*/ 41677 h 170"/>
              <a:gd name="T90" fmla="*/ 40976 w 198"/>
              <a:gd name="T91" fmla="*/ 37153 h 170"/>
              <a:gd name="T92" fmla="*/ 42826 w 198"/>
              <a:gd name="T93" fmla="*/ 36247 h 170"/>
              <a:gd name="T94" fmla="*/ 42698 w 198"/>
              <a:gd name="T95" fmla="*/ 32442 h 170"/>
              <a:gd name="T96" fmla="*/ 45004 w 198"/>
              <a:gd name="T97" fmla="*/ 31075 h 170"/>
              <a:gd name="T98" fmla="*/ 47818 w 198"/>
              <a:gd name="T99" fmla="*/ 31570 h 170"/>
              <a:gd name="T100" fmla="*/ 45377 w 198"/>
              <a:gd name="T101" fmla="*/ 28354 h 170"/>
              <a:gd name="T102" fmla="*/ 45451 w 198"/>
              <a:gd name="T103" fmla="*/ 26626 h 170"/>
              <a:gd name="T104" fmla="*/ 46891 w 198"/>
              <a:gd name="T105" fmla="*/ 27702 h 170"/>
              <a:gd name="T106" fmla="*/ 49217 w 198"/>
              <a:gd name="T107" fmla="*/ 27702 h 170"/>
              <a:gd name="T108" fmla="*/ 49236 w 198"/>
              <a:gd name="T109" fmla="*/ 26224 h 170"/>
              <a:gd name="T110" fmla="*/ 52139 w 198"/>
              <a:gd name="T111" fmla="*/ 26224 h 170"/>
              <a:gd name="T112" fmla="*/ 50704 w 198"/>
              <a:gd name="T113" fmla="*/ 22349 h 170"/>
              <a:gd name="T114" fmla="*/ 48483 w 198"/>
              <a:gd name="T115" fmla="*/ 19306 h 170"/>
              <a:gd name="T116" fmla="*/ 51912 w 198"/>
              <a:gd name="T117" fmla="*/ 19553 h 170"/>
              <a:gd name="T118" fmla="*/ 53239 w 198"/>
              <a:gd name="T119" fmla="*/ 17551 h 1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98"/>
              <a:gd name="T181" fmla="*/ 0 h 170"/>
              <a:gd name="T182" fmla="*/ 198 w 198"/>
              <a:gd name="T183" fmla="*/ 170 h 17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98" h="170">
                <a:moveTo>
                  <a:pt x="195" y="66"/>
                </a:moveTo>
                <a:cubicBezTo>
                  <a:pt x="180" y="54"/>
                  <a:pt x="180" y="54"/>
                  <a:pt x="180" y="54"/>
                </a:cubicBezTo>
                <a:cubicBezTo>
                  <a:pt x="180" y="54"/>
                  <a:pt x="172" y="54"/>
                  <a:pt x="168" y="53"/>
                </a:cubicBezTo>
                <a:cubicBezTo>
                  <a:pt x="165" y="52"/>
                  <a:pt x="169" y="45"/>
                  <a:pt x="169" y="45"/>
                </a:cubicBezTo>
                <a:cubicBezTo>
                  <a:pt x="168" y="41"/>
                  <a:pt x="168" y="41"/>
                  <a:pt x="168" y="41"/>
                </a:cubicBezTo>
                <a:cubicBezTo>
                  <a:pt x="168" y="41"/>
                  <a:pt x="172" y="35"/>
                  <a:pt x="174" y="31"/>
                </a:cubicBezTo>
                <a:cubicBezTo>
                  <a:pt x="176" y="27"/>
                  <a:pt x="177" y="18"/>
                  <a:pt x="177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0" y="18"/>
                  <a:pt x="154" y="18"/>
                </a:cubicBezTo>
                <a:cubicBezTo>
                  <a:pt x="149" y="18"/>
                  <a:pt x="151" y="9"/>
                  <a:pt x="145" y="6"/>
                </a:cubicBezTo>
                <a:cubicBezTo>
                  <a:pt x="139" y="5"/>
                  <a:pt x="137" y="9"/>
                  <a:pt x="137" y="9"/>
                </a:cubicBezTo>
                <a:cubicBezTo>
                  <a:pt x="131" y="4"/>
                  <a:pt x="131" y="4"/>
                  <a:pt x="131" y="4"/>
                </a:cubicBezTo>
                <a:cubicBezTo>
                  <a:pt x="123" y="3"/>
                  <a:pt x="123" y="3"/>
                  <a:pt x="123" y="3"/>
                </a:cubicBezTo>
                <a:cubicBezTo>
                  <a:pt x="123" y="3"/>
                  <a:pt x="123" y="9"/>
                  <a:pt x="120" y="9"/>
                </a:cubicBezTo>
                <a:cubicBezTo>
                  <a:pt x="117" y="9"/>
                  <a:pt x="112" y="3"/>
                  <a:pt x="112" y="3"/>
                </a:cubicBezTo>
                <a:cubicBezTo>
                  <a:pt x="112" y="3"/>
                  <a:pt x="108" y="11"/>
                  <a:pt x="104" y="11"/>
                </a:cubicBezTo>
                <a:cubicBezTo>
                  <a:pt x="101" y="11"/>
                  <a:pt x="96" y="7"/>
                  <a:pt x="96" y="7"/>
                </a:cubicBezTo>
                <a:cubicBezTo>
                  <a:pt x="74" y="7"/>
                  <a:pt x="74" y="7"/>
                  <a:pt x="74" y="7"/>
                </a:cubicBezTo>
                <a:cubicBezTo>
                  <a:pt x="70" y="7"/>
                  <a:pt x="62" y="0"/>
                  <a:pt x="62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57" y="6"/>
                  <a:pt x="46" y="4"/>
                  <a:pt x="42" y="4"/>
                </a:cubicBezTo>
                <a:cubicBezTo>
                  <a:pt x="38" y="5"/>
                  <a:pt x="38" y="18"/>
                  <a:pt x="34" y="19"/>
                </a:cubicBezTo>
                <a:cubicBezTo>
                  <a:pt x="30" y="21"/>
                  <a:pt x="24" y="15"/>
                  <a:pt x="21" y="12"/>
                </a:cubicBezTo>
                <a:cubicBezTo>
                  <a:pt x="18" y="9"/>
                  <a:pt x="14" y="4"/>
                  <a:pt x="7" y="9"/>
                </a:cubicBezTo>
                <a:cubicBezTo>
                  <a:pt x="0" y="12"/>
                  <a:pt x="8" y="36"/>
                  <a:pt x="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6" y="51"/>
                  <a:pt x="29" y="58"/>
                </a:cubicBezTo>
                <a:cubicBezTo>
                  <a:pt x="31" y="63"/>
                  <a:pt x="30" y="68"/>
                  <a:pt x="38" y="76"/>
                </a:cubicBezTo>
                <a:cubicBezTo>
                  <a:pt x="44" y="83"/>
                  <a:pt x="57" y="92"/>
                  <a:pt x="57" y="92"/>
                </a:cubicBezTo>
                <a:cubicBezTo>
                  <a:pt x="59" y="95"/>
                  <a:pt x="59" y="95"/>
                  <a:pt x="59" y="95"/>
                </a:cubicBezTo>
                <a:cubicBezTo>
                  <a:pt x="76" y="110"/>
                  <a:pt x="76" y="110"/>
                  <a:pt x="76" y="110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88" y="116"/>
                  <a:pt x="87" y="120"/>
                  <a:pt x="88" y="125"/>
                </a:cubicBezTo>
                <a:cubicBezTo>
                  <a:pt x="89" y="129"/>
                  <a:pt x="102" y="135"/>
                  <a:pt x="108" y="140"/>
                </a:cubicBezTo>
                <a:cubicBezTo>
                  <a:pt x="113" y="145"/>
                  <a:pt x="110" y="151"/>
                  <a:pt x="110" y="151"/>
                </a:cubicBezTo>
                <a:cubicBezTo>
                  <a:pt x="118" y="149"/>
                  <a:pt x="118" y="149"/>
                  <a:pt x="118" y="149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40" y="168"/>
                  <a:pt x="142" y="165"/>
                  <a:pt x="146" y="167"/>
                </a:cubicBezTo>
                <a:cubicBezTo>
                  <a:pt x="148" y="167"/>
                  <a:pt x="149" y="168"/>
                  <a:pt x="149" y="170"/>
                </a:cubicBezTo>
                <a:cubicBezTo>
                  <a:pt x="154" y="167"/>
                  <a:pt x="154" y="167"/>
                  <a:pt x="154" y="16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1" y="157"/>
                  <a:pt x="151" y="157"/>
                  <a:pt x="151" y="157"/>
                </a:cubicBezTo>
                <a:cubicBezTo>
                  <a:pt x="151" y="157"/>
                  <a:pt x="149" y="144"/>
                  <a:pt x="150" y="141"/>
                </a:cubicBezTo>
                <a:cubicBezTo>
                  <a:pt x="152" y="138"/>
                  <a:pt x="155" y="138"/>
                  <a:pt x="157" y="137"/>
                </a:cubicBezTo>
                <a:cubicBezTo>
                  <a:pt x="159" y="135"/>
                  <a:pt x="154" y="126"/>
                  <a:pt x="156" y="123"/>
                </a:cubicBezTo>
                <a:cubicBezTo>
                  <a:pt x="157" y="121"/>
                  <a:pt x="160" y="117"/>
                  <a:pt x="165" y="117"/>
                </a:cubicBezTo>
                <a:cubicBezTo>
                  <a:pt x="168" y="117"/>
                  <a:pt x="172" y="122"/>
                  <a:pt x="175" y="119"/>
                </a:cubicBezTo>
                <a:cubicBezTo>
                  <a:pt x="177" y="116"/>
                  <a:pt x="166" y="107"/>
                  <a:pt x="166" y="107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1" y="99"/>
                  <a:pt x="186" y="104"/>
                  <a:pt x="191" y="99"/>
                </a:cubicBezTo>
                <a:cubicBezTo>
                  <a:pt x="198" y="96"/>
                  <a:pt x="185" y="84"/>
                  <a:pt x="185" y="84"/>
                </a:cubicBezTo>
                <a:cubicBezTo>
                  <a:pt x="177" y="73"/>
                  <a:pt x="177" y="73"/>
                  <a:pt x="177" y="73"/>
                </a:cubicBezTo>
                <a:cubicBezTo>
                  <a:pt x="177" y="73"/>
                  <a:pt x="185" y="74"/>
                  <a:pt x="190" y="74"/>
                </a:cubicBezTo>
                <a:cubicBezTo>
                  <a:pt x="195" y="74"/>
                  <a:pt x="195" y="66"/>
                  <a:pt x="195" y="6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0" name="Freeform 187"/>
          <p:cNvSpPr>
            <a:spLocks noEditPoints="1"/>
          </p:cNvSpPr>
          <p:nvPr/>
        </p:nvSpPr>
        <p:spPr bwMode="auto">
          <a:xfrm>
            <a:off x="5068766" y="4410810"/>
            <a:ext cx="550985" cy="505557"/>
          </a:xfrm>
          <a:custGeom>
            <a:avLst/>
            <a:gdLst>
              <a:gd name="T0" fmla="*/ 412892 w 280"/>
              <a:gd name="T1" fmla="*/ 83239 h 257"/>
              <a:gd name="T2" fmla="*/ 393350 w 280"/>
              <a:gd name="T3" fmla="*/ 53714 h 257"/>
              <a:gd name="T4" fmla="*/ 310101 w 280"/>
              <a:gd name="T5" fmla="*/ 68923 h 257"/>
              <a:gd name="T6" fmla="*/ 248891 w 280"/>
              <a:gd name="T7" fmla="*/ 18200 h 257"/>
              <a:gd name="T8" fmla="*/ 202379 w 280"/>
              <a:gd name="T9" fmla="*/ 1 h 257"/>
              <a:gd name="T10" fmla="*/ 154055 w 280"/>
              <a:gd name="T11" fmla="*/ 44028 h 257"/>
              <a:gd name="T12" fmla="*/ 126454 w 280"/>
              <a:gd name="T13" fmla="*/ 91900 h 257"/>
              <a:gd name="T14" fmla="*/ 141306 w 280"/>
              <a:gd name="T15" fmla="*/ 113731 h 257"/>
              <a:gd name="T16" fmla="*/ 106396 w 280"/>
              <a:gd name="T17" fmla="*/ 119319 h 257"/>
              <a:gd name="T18" fmla="*/ 79231 w 280"/>
              <a:gd name="T19" fmla="*/ 104322 h 257"/>
              <a:gd name="T20" fmla="*/ 41749 w 280"/>
              <a:gd name="T21" fmla="*/ 119319 h 257"/>
              <a:gd name="T22" fmla="*/ 3119 w 280"/>
              <a:gd name="T23" fmla="*/ 120202 h 257"/>
              <a:gd name="T24" fmla="*/ 17241 w 280"/>
              <a:gd name="T25" fmla="*/ 154666 h 257"/>
              <a:gd name="T26" fmla="*/ 41302 w 280"/>
              <a:gd name="T27" fmla="*/ 187995 h 257"/>
              <a:gd name="T28" fmla="*/ 97775 w 280"/>
              <a:gd name="T29" fmla="*/ 150003 h 257"/>
              <a:gd name="T30" fmla="*/ 162153 w 280"/>
              <a:gd name="T31" fmla="*/ 238066 h 257"/>
              <a:gd name="T32" fmla="*/ 157134 w 280"/>
              <a:gd name="T33" fmla="*/ 277381 h 257"/>
              <a:gd name="T34" fmla="*/ 228031 w 280"/>
              <a:gd name="T35" fmla="*/ 309135 h 257"/>
              <a:gd name="T36" fmla="*/ 334068 w 280"/>
              <a:gd name="T37" fmla="*/ 369337 h 257"/>
              <a:gd name="T38" fmla="*/ 288579 w 280"/>
              <a:gd name="T39" fmla="*/ 359796 h 257"/>
              <a:gd name="T40" fmla="*/ 366546 w 280"/>
              <a:gd name="T41" fmla="*/ 391159 h 257"/>
              <a:gd name="T42" fmla="*/ 393350 w 280"/>
              <a:gd name="T43" fmla="*/ 390352 h 257"/>
              <a:gd name="T44" fmla="*/ 334068 w 280"/>
              <a:gd name="T45" fmla="*/ 349128 h 257"/>
              <a:gd name="T46" fmla="*/ 254813 w 280"/>
              <a:gd name="T47" fmla="*/ 277381 h 257"/>
              <a:gd name="T48" fmla="*/ 195280 w 280"/>
              <a:gd name="T49" fmla="*/ 202226 h 257"/>
              <a:gd name="T50" fmla="*/ 172397 w 280"/>
              <a:gd name="T51" fmla="*/ 141265 h 257"/>
              <a:gd name="T52" fmla="*/ 252338 w 280"/>
              <a:gd name="T53" fmla="*/ 137361 h 257"/>
              <a:gd name="T54" fmla="*/ 327636 w 280"/>
              <a:gd name="T55" fmla="*/ 144697 h 257"/>
              <a:gd name="T56" fmla="*/ 369792 w 280"/>
              <a:gd name="T57" fmla="*/ 133049 h 257"/>
              <a:gd name="T58" fmla="*/ 424214 w 280"/>
              <a:gd name="T59" fmla="*/ 147801 h 257"/>
              <a:gd name="T60" fmla="*/ 444452 w 280"/>
              <a:gd name="T61" fmla="*/ 116304 h 257"/>
              <a:gd name="T62" fmla="*/ 95603 w 280"/>
              <a:gd name="T63" fmla="*/ 161114 h 257"/>
              <a:gd name="T64" fmla="*/ 79231 w 280"/>
              <a:gd name="T65" fmla="*/ 152674 h 257"/>
              <a:gd name="T66" fmla="*/ 89323 w 280"/>
              <a:gd name="T67" fmla="*/ 168655 h 257"/>
              <a:gd name="T68" fmla="*/ 74479 w 280"/>
              <a:gd name="T69" fmla="*/ 180955 h 257"/>
              <a:gd name="T70" fmla="*/ 64559 w 280"/>
              <a:gd name="T71" fmla="*/ 150003 h 257"/>
              <a:gd name="T72" fmla="*/ 64891 w 280"/>
              <a:gd name="T73" fmla="*/ 174433 h 257"/>
              <a:gd name="T74" fmla="*/ 79854 w 280"/>
              <a:gd name="T75" fmla="*/ 220115 h 257"/>
              <a:gd name="T76" fmla="*/ 78361 w 280"/>
              <a:gd name="T77" fmla="*/ 204951 h 257"/>
              <a:gd name="T78" fmla="*/ 59002 w 280"/>
              <a:gd name="T79" fmla="*/ 204951 h 257"/>
              <a:gd name="T80" fmla="*/ 111206 w 280"/>
              <a:gd name="T81" fmla="*/ 206629 h 257"/>
              <a:gd name="T82" fmla="*/ 120752 w 280"/>
              <a:gd name="T83" fmla="*/ 224799 h 257"/>
              <a:gd name="T84" fmla="*/ 100015 w 280"/>
              <a:gd name="T85" fmla="*/ 189636 h 257"/>
              <a:gd name="T86" fmla="*/ 93193 w 280"/>
              <a:gd name="T87" fmla="*/ 189636 h 257"/>
              <a:gd name="T88" fmla="*/ 119948 w 280"/>
              <a:gd name="T89" fmla="*/ 260075 h 257"/>
              <a:gd name="T90" fmla="*/ 125145 w 280"/>
              <a:gd name="T91" fmla="*/ 266348 h 257"/>
              <a:gd name="T92" fmla="*/ 269289 w 280"/>
              <a:gd name="T93" fmla="*/ 327086 h 257"/>
              <a:gd name="T94" fmla="*/ 228031 w 280"/>
              <a:gd name="T95" fmla="*/ 329080 h 257"/>
              <a:gd name="T96" fmla="*/ 216298 w 280"/>
              <a:gd name="T97" fmla="*/ 324766 h 257"/>
              <a:gd name="T98" fmla="*/ 258837 w 280"/>
              <a:gd name="T99" fmla="*/ 344770 h 257"/>
              <a:gd name="T100" fmla="*/ 242190 w 280"/>
              <a:gd name="T101" fmla="*/ 344023 h 257"/>
              <a:gd name="T102" fmla="*/ 288579 w 280"/>
              <a:gd name="T103" fmla="*/ 349543 h 257"/>
              <a:gd name="T104" fmla="*/ 213983 w 280"/>
              <a:gd name="T105" fmla="*/ 357549 h 257"/>
              <a:gd name="T106" fmla="*/ 269289 w 280"/>
              <a:gd name="T107" fmla="*/ 366995 h 257"/>
              <a:gd name="T108" fmla="*/ 254442 w 280"/>
              <a:gd name="T109" fmla="*/ 369337 h 257"/>
              <a:gd name="T110" fmla="*/ 296034 w 280"/>
              <a:gd name="T111" fmla="*/ 369337 h 257"/>
              <a:gd name="T112" fmla="*/ 338534 w 280"/>
              <a:gd name="T113" fmla="*/ 387483 h 257"/>
              <a:gd name="T114" fmla="*/ 112722 w 280"/>
              <a:gd name="T115" fmla="*/ 243655 h 257"/>
              <a:gd name="T116" fmla="*/ 100015 w 280"/>
              <a:gd name="T117" fmla="*/ 239764 h 257"/>
              <a:gd name="T118" fmla="*/ 120965 w 280"/>
              <a:gd name="T119" fmla="*/ 239764 h 257"/>
              <a:gd name="T120" fmla="*/ 97149 w 280"/>
              <a:gd name="T121" fmla="*/ 224799 h 257"/>
              <a:gd name="T122" fmla="*/ 143999 w 280"/>
              <a:gd name="T123" fmla="*/ 286559 h 257"/>
              <a:gd name="T124" fmla="*/ 128381 w 280"/>
              <a:gd name="T125" fmla="*/ 257660 h 25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80"/>
              <a:gd name="T190" fmla="*/ 0 h 257"/>
              <a:gd name="T191" fmla="*/ 280 w 280"/>
              <a:gd name="T192" fmla="*/ 257 h 25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80" h="257">
                <a:moveTo>
                  <a:pt x="269" y="74"/>
                </a:moveTo>
                <a:cubicBezTo>
                  <a:pt x="258" y="67"/>
                  <a:pt x="258" y="67"/>
                  <a:pt x="258" y="67"/>
                </a:cubicBezTo>
                <a:cubicBezTo>
                  <a:pt x="258" y="67"/>
                  <a:pt x="253" y="63"/>
                  <a:pt x="258" y="61"/>
                </a:cubicBezTo>
                <a:cubicBezTo>
                  <a:pt x="264" y="59"/>
                  <a:pt x="266" y="53"/>
                  <a:pt x="260" y="53"/>
                </a:cubicBezTo>
                <a:cubicBezTo>
                  <a:pt x="256" y="54"/>
                  <a:pt x="256" y="59"/>
                  <a:pt x="253" y="54"/>
                </a:cubicBezTo>
                <a:cubicBezTo>
                  <a:pt x="250" y="51"/>
                  <a:pt x="255" y="46"/>
                  <a:pt x="255" y="41"/>
                </a:cubicBezTo>
                <a:cubicBezTo>
                  <a:pt x="255" y="40"/>
                  <a:pt x="253" y="37"/>
                  <a:pt x="250" y="34"/>
                </a:cubicBezTo>
                <a:cubicBezTo>
                  <a:pt x="248" y="34"/>
                  <a:pt x="248" y="34"/>
                  <a:pt x="248" y="34"/>
                </a:cubicBezTo>
                <a:cubicBezTo>
                  <a:pt x="241" y="35"/>
                  <a:pt x="241" y="35"/>
                  <a:pt x="241" y="35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4" y="45"/>
                  <a:pt x="223" y="46"/>
                  <a:pt x="218" y="46"/>
                </a:cubicBezTo>
                <a:cubicBezTo>
                  <a:pt x="213" y="46"/>
                  <a:pt x="195" y="44"/>
                  <a:pt x="195" y="44"/>
                </a:cubicBezTo>
                <a:cubicBezTo>
                  <a:pt x="195" y="44"/>
                  <a:pt x="194" y="38"/>
                  <a:pt x="190" y="36"/>
                </a:cubicBezTo>
                <a:cubicBezTo>
                  <a:pt x="186" y="34"/>
                  <a:pt x="179" y="35"/>
                  <a:pt x="179" y="35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9" y="15"/>
                  <a:pt x="157" y="12"/>
                </a:cubicBezTo>
                <a:cubicBezTo>
                  <a:pt x="155" y="9"/>
                  <a:pt x="148" y="11"/>
                  <a:pt x="148" y="11"/>
                </a:cubicBezTo>
                <a:cubicBezTo>
                  <a:pt x="146" y="6"/>
                  <a:pt x="146" y="6"/>
                  <a:pt x="146" y="6"/>
                </a:cubicBezTo>
                <a:cubicBezTo>
                  <a:pt x="140" y="3"/>
                  <a:pt x="140" y="3"/>
                  <a:pt x="140" y="3"/>
                </a:cubicBezTo>
                <a:cubicBezTo>
                  <a:pt x="140" y="3"/>
                  <a:pt x="131" y="0"/>
                  <a:pt x="127" y="1"/>
                </a:cubicBezTo>
                <a:cubicBezTo>
                  <a:pt x="124" y="1"/>
                  <a:pt x="127" y="12"/>
                  <a:pt x="127" y="12"/>
                </a:cubicBezTo>
                <a:cubicBezTo>
                  <a:pt x="127" y="12"/>
                  <a:pt x="121" y="9"/>
                  <a:pt x="119" y="9"/>
                </a:cubicBezTo>
                <a:cubicBezTo>
                  <a:pt x="116" y="9"/>
                  <a:pt x="119" y="16"/>
                  <a:pt x="119" y="16"/>
                </a:cubicBezTo>
                <a:cubicBezTo>
                  <a:pt x="119" y="16"/>
                  <a:pt x="100" y="24"/>
                  <a:pt x="97" y="28"/>
                </a:cubicBezTo>
                <a:cubicBezTo>
                  <a:pt x="94" y="32"/>
                  <a:pt x="104" y="36"/>
                  <a:pt x="104" y="36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82" y="54"/>
                  <a:pt x="80" y="58"/>
                </a:cubicBezTo>
                <a:cubicBezTo>
                  <a:pt x="78" y="62"/>
                  <a:pt x="88" y="58"/>
                  <a:pt x="88" y="58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61"/>
                  <a:pt x="88" y="64"/>
                  <a:pt x="86" y="66"/>
                </a:cubicBezTo>
                <a:cubicBezTo>
                  <a:pt x="83" y="68"/>
                  <a:pt x="89" y="72"/>
                  <a:pt x="89" y="72"/>
                </a:cubicBezTo>
                <a:cubicBezTo>
                  <a:pt x="89" y="72"/>
                  <a:pt x="86" y="77"/>
                  <a:pt x="79" y="77"/>
                </a:cubicBezTo>
                <a:cubicBezTo>
                  <a:pt x="73" y="77"/>
                  <a:pt x="75" y="74"/>
                  <a:pt x="75" y="74"/>
                </a:cubicBezTo>
                <a:cubicBezTo>
                  <a:pt x="75" y="74"/>
                  <a:pt x="70" y="70"/>
                  <a:pt x="67" y="70"/>
                </a:cubicBezTo>
                <a:cubicBezTo>
                  <a:pt x="66" y="70"/>
                  <a:pt x="67" y="75"/>
                  <a:pt x="67" y="75"/>
                </a:cubicBezTo>
                <a:cubicBezTo>
                  <a:pt x="57" y="71"/>
                  <a:pt x="57" y="71"/>
                  <a:pt x="57" y="7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2"/>
                  <a:pt x="50" y="62"/>
                </a:cubicBezTo>
                <a:cubicBezTo>
                  <a:pt x="49" y="63"/>
                  <a:pt x="50" y="66"/>
                  <a:pt x="50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30" y="77"/>
                  <a:pt x="30" y="77"/>
                  <a:pt x="30" y="77"/>
                </a:cubicBezTo>
                <a:cubicBezTo>
                  <a:pt x="27" y="75"/>
                  <a:pt x="27" y="75"/>
                  <a:pt x="27" y="75"/>
                </a:cubicBezTo>
                <a:cubicBezTo>
                  <a:pt x="20" y="80"/>
                  <a:pt x="20" y="80"/>
                  <a:pt x="20" y="80"/>
                </a:cubicBezTo>
                <a:cubicBezTo>
                  <a:pt x="14" y="76"/>
                  <a:pt x="14" y="76"/>
                  <a:pt x="14" y="76"/>
                </a:cubicBezTo>
                <a:cubicBezTo>
                  <a:pt x="14" y="76"/>
                  <a:pt x="10" y="80"/>
                  <a:pt x="9" y="80"/>
                </a:cubicBezTo>
                <a:cubicBezTo>
                  <a:pt x="7" y="80"/>
                  <a:pt x="2" y="77"/>
                  <a:pt x="2" y="77"/>
                </a:cubicBezTo>
                <a:cubicBezTo>
                  <a:pt x="0" y="80"/>
                  <a:pt x="0" y="80"/>
                  <a:pt x="0" y="80"/>
                </a:cubicBezTo>
                <a:cubicBezTo>
                  <a:pt x="4" y="83"/>
                  <a:pt x="4" y="83"/>
                  <a:pt x="4" y="83"/>
                </a:cubicBezTo>
                <a:cubicBezTo>
                  <a:pt x="7" y="97"/>
                  <a:pt x="7" y="97"/>
                  <a:pt x="7" y="97"/>
                </a:cubicBezTo>
                <a:cubicBezTo>
                  <a:pt x="11" y="98"/>
                  <a:pt x="11" y="98"/>
                  <a:pt x="11" y="98"/>
                </a:cubicBezTo>
                <a:cubicBezTo>
                  <a:pt x="7" y="100"/>
                  <a:pt x="7" y="100"/>
                  <a:pt x="7" y="100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7"/>
                  <a:pt x="30" y="111"/>
                  <a:pt x="33" y="110"/>
                </a:cubicBezTo>
                <a:cubicBezTo>
                  <a:pt x="37" y="108"/>
                  <a:pt x="34" y="88"/>
                  <a:pt x="39" y="85"/>
                </a:cubicBezTo>
                <a:cubicBezTo>
                  <a:pt x="43" y="82"/>
                  <a:pt x="62" y="95"/>
                  <a:pt x="62" y="95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64" y="121"/>
                  <a:pt x="70" y="126"/>
                </a:cubicBezTo>
                <a:cubicBezTo>
                  <a:pt x="74" y="131"/>
                  <a:pt x="88" y="146"/>
                  <a:pt x="88" y="146"/>
                </a:cubicBezTo>
                <a:cubicBezTo>
                  <a:pt x="88" y="146"/>
                  <a:pt x="98" y="150"/>
                  <a:pt x="102" y="151"/>
                </a:cubicBezTo>
                <a:cubicBezTo>
                  <a:pt x="104" y="153"/>
                  <a:pt x="108" y="158"/>
                  <a:pt x="108" y="158"/>
                </a:cubicBezTo>
                <a:cubicBezTo>
                  <a:pt x="108" y="158"/>
                  <a:pt x="93" y="153"/>
                  <a:pt x="91" y="151"/>
                </a:cubicBezTo>
                <a:cubicBezTo>
                  <a:pt x="89" y="151"/>
                  <a:pt x="82" y="154"/>
                  <a:pt x="82" y="154"/>
                </a:cubicBezTo>
                <a:cubicBezTo>
                  <a:pt x="82" y="154"/>
                  <a:pt x="90" y="173"/>
                  <a:pt x="99" y="176"/>
                </a:cubicBezTo>
                <a:cubicBezTo>
                  <a:pt x="108" y="179"/>
                  <a:pt x="123" y="190"/>
                  <a:pt x="123" y="190"/>
                </a:cubicBezTo>
                <a:cubicBezTo>
                  <a:pt x="123" y="190"/>
                  <a:pt x="120" y="195"/>
                  <a:pt x="123" y="198"/>
                </a:cubicBezTo>
                <a:cubicBezTo>
                  <a:pt x="127" y="202"/>
                  <a:pt x="131" y="201"/>
                  <a:pt x="131" y="201"/>
                </a:cubicBezTo>
                <a:cubicBezTo>
                  <a:pt x="144" y="197"/>
                  <a:pt x="144" y="197"/>
                  <a:pt x="144" y="197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3" y="213"/>
                  <a:pt x="180" y="217"/>
                </a:cubicBezTo>
                <a:cubicBezTo>
                  <a:pt x="187" y="219"/>
                  <a:pt x="195" y="225"/>
                  <a:pt x="200" y="228"/>
                </a:cubicBezTo>
                <a:cubicBezTo>
                  <a:pt x="203" y="232"/>
                  <a:pt x="210" y="235"/>
                  <a:pt x="210" y="235"/>
                </a:cubicBezTo>
                <a:cubicBezTo>
                  <a:pt x="210" y="235"/>
                  <a:pt x="202" y="233"/>
                  <a:pt x="200" y="232"/>
                </a:cubicBezTo>
                <a:cubicBezTo>
                  <a:pt x="197" y="230"/>
                  <a:pt x="194" y="228"/>
                  <a:pt x="192" y="228"/>
                </a:cubicBezTo>
                <a:cubicBezTo>
                  <a:pt x="189" y="227"/>
                  <a:pt x="176" y="225"/>
                  <a:pt x="176" y="225"/>
                </a:cubicBezTo>
                <a:cubicBezTo>
                  <a:pt x="176" y="225"/>
                  <a:pt x="180" y="229"/>
                  <a:pt x="182" y="229"/>
                </a:cubicBezTo>
                <a:cubicBezTo>
                  <a:pt x="185" y="230"/>
                  <a:pt x="197" y="235"/>
                  <a:pt x="197" y="235"/>
                </a:cubicBezTo>
                <a:cubicBezTo>
                  <a:pt x="212" y="241"/>
                  <a:pt x="212" y="241"/>
                  <a:pt x="212" y="241"/>
                </a:cubicBezTo>
                <a:cubicBezTo>
                  <a:pt x="214" y="239"/>
                  <a:pt x="214" y="239"/>
                  <a:pt x="214" y="239"/>
                </a:cubicBezTo>
                <a:cubicBezTo>
                  <a:pt x="231" y="249"/>
                  <a:pt x="231" y="249"/>
                  <a:pt x="231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51" y="257"/>
                  <a:pt x="251" y="257"/>
                  <a:pt x="251" y="257"/>
                </a:cubicBezTo>
                <a:cubicBezTo>
                  <a:pt x="251" y="257"/>
                  <a:pt x="253" y="248"/>
                  <a:pt x="248" y="248"/>
                </a:cubicBezTo>
                <a:cubicBezTo>
                  <a:pt x="244" y="246"/>
                  <a:pt x="242" y="249"/>
                  <a:pt x="242" y="249"/>
                </a:cubicBezTo>
                <a:cubicBezTo>
                  <a:pt x="220" y="230"/>
                  <a:pt x="220" y="230"/>
                  <a:pt x="220" y="230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212" y="232"/>
                  <a:pt x="215" y="226"/>
                  <a:pt x="210" y="221"/>
                </a:cubicBezTo>
                <a:cubicBezTo>
                  <a:pt x="204" y="216"/>
                  <a:pt x="191" y="210"/>
                  <a:pt x="190" y="206"/>
                </a:cubicBezTo>
                <a:cubicBezTo>
                  <a:pt x="189" y="201"/>
                  <a:pt x="190" y="197"/>
                  <a:pt x="190" y="197"/>
                </a:cubicBezTo>
                <a:cubicBezTo>
                  <a:pt x="178" y="191"/>
                  <a:pt x="178" y="191"/>
                  <a:pt x="178" y="191"/>
                </a:cubicBezTo>
                <a:cubicBezTo>
                  <a:pt x="161" y="176"/>
                  <a:pt x="161" y="176"/>
                  <a:pt x="161" y="176"/>
                </a:cubicBezTo>
                <a:cubicBezTo>
                  <a:pt x="159" y="173"/>
                  <a:pt x="159" y="173"/>
                  <a:pt x="159" y="173"/>
                </a:cubicBezTo>
                <a:cubicBezTo>
                  <a:pt x="159" y="173"/>
                  <a:pt x="146" y="164"/>
                  <a:pt x="140" y="157"/>
                </a:cubicBezTo>
                <a:cubicBezTo>
                  <a:pt x="132" y="149"/>
                  <a:pt x="133" y="144"/>
                  <a:pt x="131" y="139"/>
                </a:cubicBezTo>
                <a:cubicBezTo>
                  <a:pt x="128" y="132"/>
                  <a:pt x="123" y="129"/>
                  <a:pt x="123" y="129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0" y="117"/>
                  <a:pt x="102" y="93"/>
                  <a:pt x="109" y="90"/>
                </a:cubicBezTo>
                <a:cubicBezTo>
                  <a:pt x="116" y="85"/>
                  <a:pt x="120" y="90"/>
                  <a:pt x="123" y="93"/>
                </a:cubicBezTo>
                <a:cubicBezTo>
                  <a:pt x="126" y="96"/>
                  <a:pt x="132" y="102"/>
                  <a:pt x="136" y="100"/>
                </a:cubicBezTo>
                <a:cubicBezTo>
                  <a:pt x="140" y="99"/>
                  <a:pt x="140" y="86"/>
                  <a:pt x="144" y="85"/>
                </a:cubicBezTo>
                <a:cubicBezTo>
                  <a:pt x="148" y="85"/>
                  <a:pt x="159" y="87"/>
                  <a:pt x="159" y="87"/>
                </a:cubicBezTo>
                <a:cubicBezTo>
                  <a:pt x="164" y="81"/>
                  <a:pt x="164" y="81"/>
                  <a:pt x="164" y="81"/>
                </a:cubicBezTo>
                <a:cubicBezTo>
                  <a:pt x="164" y="81"/>
                  <a:pt x="172" y="88"/>
                  <a:pt x="176" y="88"/>
                </a:cubicBezTo>
                <a:cubicBezTo>
                  <a:pt x="198" y="88"/>
                  <a:pt x="198" y="88"/>
                  <a:pt x="198" y="88"/>
                </a:cubicBezTo>
                <a:cubicBezTo>
                  <a:pt x="198" y="88"/>
                  <a:pt x="203" y="92"/>
                  <a:pt x="206" y="92"/>
                </a:cubicBezTo>
                <a:cubicBezTo>
                  <a:pt x="210" y="92"/>
                  <a:pt x="214" y="84"/>
                  <a:pt x="214" y="84"/>
                </a:cubicBezTo>
                <a:cubicBezTo>
                  <a:pt x="214" y="84"/>
                  <a:pt x="219" y="90"/>
                  <a:pt x="222" y="90"/>
                </a:cubicBezTo>
                <a:cubicBezTo>
                  <a:pt x="225" y="90"/>
                  <a:pt x="225" y="84"/>
                  <a:pt x="225" y="84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41" y="86"/>
                  <a:pt x="247" y="87"/>
                </a:cubicBezTo>
                <a:cubicBezTo>
                  <a:pt x="253" y="90"/>
                  <a:pt x="251" y="99"/>
                  <a:pt x="256" y="99"/>
                </a:cubicBezTo>
                <a:cubicBezTo>
                  <a:pt x="262" y="99"/>
                  <a:pt x="267" y="94"/>
                  <a:pt x="267" y="94"/>
                </a:cubicBezTo>
                <a:cubicBezTo>
                  <a:pt x="264" y="82"/>
                  <a:pt x="264" y="82"/>
                  <a:pt x="264" y="82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80" y="77"/>
                  <a:pt x="280" y="77"/>
                  <a:pt x="280" y="77"/>
                </a:cubicBezTo>
                <a:cubicBezTo>
                  <a:pt x="280" y="74"/>
                  <a:pt x="280" y="74"/>
                  <a:pt x="280" y="74"/>
                </a:cubicBezTo>
                <a:lnTo>
                  <a:pt x="269" y="74"/>
                </a:lnTo>
                <a:close/>
                <a:moveTo>
                  <a:pt x="60" y="109"/>
                </a:moveTo>
                <a:cubicBezTo>
                  <a:pt x="64" y="106"/>
                  <a:pt x="64" y="106"/>
                  <a:pt x="64" y="10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8" y="98"/>
                  <a:pt x="58" y="98"/>
                  <a:pt x="58" y="98"/>
                </a:cubicBezTo>
                <a:cubicBezTo>
                  <a:pt x="53" y="94"/>
                  <a:pt x="53" y="94"/>
                  <a:pt x="53" y="94"/>
                </a:cubicBezTo>
                <a:cubicBezTo>
                  <a:pt x="49" y="92"/>
                  <a:pt x="49" y="92"/>
                  <a:pt x="49" y="92"/>
                </a:cubicBezTo>
                <a:cubicBezTo>
                  <a:pt x="50" y="97"/>
                  <a:pt x="50" y="97"/>
                  <a:pt x="50" y="97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6" y="107"/>
                  <a:pt x="56" y="107"/>
                  <a:pt x="56" y="107"/>
                </a:cubicBezTo>
                <a:lnTo>
                  <a:pt x="60" y="109"/>
                </a:lnTo>
                <a:close/>
                <a:moveTo>
                  <a:pt x="53" y="129"/>
                </a:moveTo>
                <a:cubicBezTo>
                  <a:pt x="49" y="126"/>
                  <a:pt x="49" y="126"/>
                  <a:pt x="49" y="126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47" y="115"/>
                  <a:pt x="50" y="112"/>
                  <a:pt x="48" y="110"/>
                </a:cubicBezTo>
                <a:cubicBezTo>
                  <a:pt x="47" y="108"/>
                  <a:pt x="45" y="106"/>
                  <a:pt x="44" y="102"/>
                </a:cubicBezTo>
                <a:cubicBezTo>
                  <a:pt x="44" y="100"/>
                  <a:pt x="43" y="95"/>
                  <a:pt x="43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0"/>
                  <a:pt x="42" y="106"/>
                  <a:pt x="44" y="107"/>
                </a:cubicBezTo>
                <a:cubicBezTo>
                  <a:pt x="45" y="109"/>
                  <a:pt x="44" y="112"/>
                  <a:pt x="44" y="112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2" y="124"/>
                  <a:pt x="42" y="124"/>
                  <a:pt x="42" y="12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51" y="140"/>
                  <a:pt x="51" y="140"/>
                  <a:pt x="51" y="140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47" y="132"/>
                  <a:pt x="47" y="132"/>
                  <a:pt x="47" y="132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49" y="130"/>
                  <a:pt x="49" y="130"/>
                  <a:pt x="49" y="130"/>
                </a:cubicBezTo>
                <a:lnTo>
                  <a:pt x="53" y="129"/>
                </a:lnTo>
                <a:close/>
                <a:moveTo>
                  <a:pt x="37" y="130"/>
                </a:moveTo>
                <a:cubicBezTo>
                  <a:pt x="37" y="133"/>
                  <a:pt x="40" y="129"/>
                  <a:pt x="40" y="129"/>
                </a:cubicBezTo>
                <a:cubicBezTo>
                  <a:pt x="40" y="125"/>
                  <a:pt x="37" y="127"/>
                  <a:pt x="37" y="130"/>
                </a:cubicBezTo>
                <a:close/>
                <a:moveTo>
                  <a:pt x="86" y="147"/>
                </a:moveTo>
                <a:cubicBezTo>
                  <a:pt x="78" y="140"/>
                  <a:pt x="78" y="140"/>
                  <a:pt x="78" y="140"/>
                </a:cubicBezTo>
                <a:cubicBezTo>
                  <a:pt x="74" y="139"/>
                  <a:pt x="74" y="139"/>
                  <a:pt x="74" y="139"/>
                </a:cubicBezTo>
                <a:cubicBezTo>
                  <a:pt x="70" y="131"/>
                  <a:pt x="70" y="131"/>
                  <a:pt x="70" y="131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82" y="149"/>
                  <a:pt x="82" y="149"/>
                  <a:pt x="82" y="149"/>
                </a:cubicBezTo>
                <a:lnTo>
                  <a:pt x="86" y="147"/>
                </a:lnTo>
                <a:close/>
                <a:moveTo>
                  <a:pt x="59" y="121"/>
                </a:moveTo>
                <a:cubicBezTo>
                  <a:pt x="63" y="121"/>
                  <a:pt x="63" y="121"/>
                  <a:pt x="63" y="121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0" y="117"/>
                  <a:pt x="60" y="117"/>
                  <a:pt x="60" y="117"/>
                </a:cubicBezTo>
                <a:lnTo>
                  <a:pt x="59" y="121"/>
                </a:lnTo>
                <a:close/>
                <a:moveTo>
                  <a:pt x="77" y="165"/>
                </a:moveTo>
                <a:cubicBezTo>
                  <a:pt x="72" y="160"/>
                  <a:pt x="72" y="160"/>
                  <a:pt x="72" y="160"/>
                </a:cubicBezTo>
                <a:cubicBezTo>
                  <a:pt x="69" y="160"/>
                  <a:pt x="69" y="160"/>
                  <a:pt x="69" y="160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84" y="177"/>
                  <a:pt x="84" y="177"/>
                  <a:pt x="84" y="177"/>
                </a:cubicBezTo>
                <a:cubicBezTo>
                  <a:pt x="86" y="174"/>
                  <a:pt x="86" y="174"/>
                  <a:pt x="86" y="174"/>
                </a:cubicBezTo>
                <a:cubicBezTo>
                  <a:pt x="79" y="169"/>
                  <a:pt x="79" y="169"/>
                  <a:pt x="79" y="169"/>
                </a:cubicBezTo>
                <a:lnTo>
                  <a:pt x="77" y="165"/>
                </a:lnTo>
                <a:close/>
                <a:moveTo>
                  <a:pt x="162" y="212"/>
                </a:moveTo>
                <a:cubicBezTo>
                  <a:pt x="168" y="210"/>
                  <a:pt x="168" y="210"/>
                  <a:pt x="168" y="210"/>
                </a:cubicBezTo>
                <a:cubicBezTo>
                  <a:pt x="169" y="208"/>
                  <a:pt x="169" y="208"/>
                  <a:pt x="169" y="208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48" y="208"/>
                  <a:pt x="148" y="208"/>
                  <a:pt x="148" y="208"/>
                </a:cubicBezTo>
                <a:cubicBezTo>
                  <a:pt x="144" y="209"/>
                  <a:pt x="144" y="209"/>
                  <a:pt x="144" y="209"/>
                </a:cubicBezTo>
                <a:cubicBezTo>
                  <a:pt x="159" y="214"/>
                  <a:pt x="159" y="214"/>
                  <a:pt x="159" y="214"/>
                </a:cubicBezTo>
                <a:lnTo>
                  <a:pt x="162" y="212"/>
                </a:lnTo>
                <a:close/>
                <a:moveTo>
                  <a:pt x="141" y="204"/>
                </a:moveTo>
                <a:cubicBezTo>
                  <a:pt x="133" y="202"/>
                  <a:pt x="136" y="206"/>
                  <a:pt x="136" y="206"/>
                </a:cubicBezTo>
                <a:cubicBezTo>
                  <a:pt x="140" y="208"/>
                  <a:pt x="147" y="206"/>
                  <a:pt x="141" y="204"/>
                </a:cubicBezTo>
                <a:close/>
                <a:moveTo>
                  <a:pt x="182" y="222"/>
                </a:moveTo>
                <a:cubicBezTo>
                  <a:pt x="180" y="220"/>
                  <a:pt x="180" y="220"/>
                  <a:pt x="180" y="220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1" y="217"/>
                  <a:pt x="161" y="217"/>
                  <a:pt x="161" y="217"/>
                </a:cubicBezTo>
                <a:cubicBezTo>
                  <a:pt x="154" y="214"/>
                  <a:pt x="154" y="214"/>
                  <a:pt x="154" y="214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49" y="218"/>
                  <a:pt x="149" y="218"/>
                  <a:pt x="149" y="218"/>
                </a:cubicBezTo>
                <a:cubicBezTo>
                  <a:pt x="146" y="221"/>
                  <a:pt x="146" y="221"/>
                  <a:pt x="146" y="221"/>
                </a:cubicBezTo>
                <a:cubicBezTo>
                  <a:pt x="159" y="223"/>
                  <a:pt x="159" y="223"/>
                  <a:pt x="159" y="223"/>
                </a:cubicBezTo>
                <a:lnTo>
                  <a:pt x="182" y="222"/>
                </a:lnTo>
                <a:close/>
                <a:moveTo>
                  <a:pt x="135" y="227"/>
                </a:moveTo>
                <a:cubicBezTo>
                  <a:pt x="129" y="229"/>
                  <a:pt x="129" y="229"/>
                  <a:pt x="129" y="229"/>
                </a:cubicBezTo>
                <a:cubicBezTo>
                  <a:pt x="129" y="229"/>
                  <a:pt x="131" y="232"/>
                  <a:pt x="138" y="230"/>
                </a:cubicBezTo>
                <a:cubicBezTo>
                  <a:pt x="144" y="228"/>
                  <a:pt x="143" y="225"/>
                  <a:pt x="135" y="227"/>
                </a:cubicBezTo>
                <a:close/>
                <a:moveTo>
                  <a:pt x="170" y="243"/>
                </a:moveTo>
                <a:cubicBezTo>
                  <a:pt x="170" y="243"/>
                  <a:pt x="163" y="248"/>
                  <a:pt x="171" y="246"/>
                </a:cubicBezTo>
                <a:cubicBezTo>
                  <a:pt x="177" y="246"/>
                  <a:pt x="179" y="243"/>
                  <a:pt x="170" y="243"/>
                </a:cubicBezTo>
                <a:close/>
                <a:moveTo>
                  <a:pt x="169" y="233"/>
                </a:moveTo>
                <a:cubicBezTo>
                  <a:pt x="160" y="229"/>
                  <a:pt x="160" y="229"/>
                  <a:pt x="160" y="229"/>
                </a:cubicBezTo>
                <a:cubicBezTo>
                  <a:pt x="159" y="232"/>
                  <a:pt x="159" y="232"/>
                  <a:pt x="159" y="232"/>
                </a:cubicBezTo>
                <a:cubicBezTo>
                  <a:pt x="162" y="233"/>
                  <a:pt x="162" y="233"/>
                  <a:pt x="162" y="23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9" y="237"/>
                  <a:pt x="169" y="237"/>
                  <a:pt x="169" y="237"/>
                </a:cubicBezTo>
                <a:cubicBezTo>
                  <a:pt x="174" y="235"/>
                  <a:pt x="174" y="235"/>
                  <a:pt x="174" y="235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76" y="230"/>
                  <a:pt x="176" y="230"/>
                  <a:pt x="176" y="230"/>
                </a:cubicBezTo>
                <a:lnTo>
                  <a:pt x="169" y="233"/>
                </a:lnTo>
                <a:close/>
                <a:moveTo>
                  <a:pt x="194" y="243"/>
                </a:moveTo>
                <a:cubicBezTo>
                  <a:pt x="213" y="246"/>
                  <a:pt x="213" y="246"/>
                  <a:pt x="213" y="246"/>
                </a:cubicBezTo>
                <a:cubicBezTo>
                  <a:pt x="213" y="244"/>
                  <a:pt x="213" y="244"/>
                  <a:pt x="213" y="244"/>
                </a:cubicBezTo>
                <a:cubicBezTo>
                  <a:pt x="195" y="240"/>
                  <a:pt x="195" y="240"/>
                  <a:pt x="195" y="240"/>
                </a:cubicBezTo>
                <a:lnTo>
                  <a:pt x="194" y="243"/>
                </a:lnTo>
                <a:close/>
                <a:moveTo>
                  <a:pt x="71" y="155"/>
                </a:moveTo>
                <a:cubicBezTo>
                  <a:pt x="67" y="153"/>
                  <a:pt x="65" y="156"/>
                  <a:pt x="65" y="156"/>
                </a:cubicBezTo>
                <a:cubicBezTo>
                  <a:pt x="71" y="158"/>
                  <a:pt x="74" y="157"/>
                  <a:pt x="71" y="155"/>
                </a:cubicBezTo>
                <a:close/>
                <a:moveTo>
                  <a:pt x="65" y="150"/>
                </a:moveTo>
                <a:cubicBezTo>
                  <a:pt x="62" y="150"/>
                  <a:pt x="60" y="151"/>
                  <a:pt x="63" y="153"/>
                </a:cubicBezTo>
                <a:cubicBezTo>
                  <a:pt x="63" y="153"/>
                  <a:pt x="67" y="151"/>
                  <a:pt x="65" y="150"/>
                </a:cubicBezTo>
                <a:close/>
                <a:moveTo>
                  <a:pt x="77" y="153"/>
                </a:moveTo>
                <a:cubicBezTo>
                  <a:pt x="80" y="153"/>
                  <a:pt x="84" y="149"/>
                  <a:pt x="79" y="149"/>
                </a:cubicBezTo>
                <a:cubicBezTo>
                  <a:pt x="75" y="148"/>
                  <a:pt x="77" y="153"/>
                  <a:pt x="77" y="153"/>
                </a:cubicBezTo>
                <a:close/>
                <a:moveTo>
                  <a:pt x="65" y="146"/>
                </a:moveTo>
                <a:cubicBezTo>
                  <a:pt x="69" y="147"/>
                  <a:pt x="71" y="145"/>
                  <a:pt x="67" y="144"/>
                </a:cubicBezTo>
                <a:cubicBezTo>
                  <a:pt x="65" y="143"/>
                  <a:pt x="65" y="146"/>
                  <a:pt x="65" y="146"/>
                </a:cubicBezTo>
                <a:close/>
                <a:moveTo>
                  <a:pt x="61" y="143"/>
                </a:moveTo>
                <a:cubicBezTo>
                  <a:pt x="60" y="142"/>
                  <a:pt x="57" y="145"/>
                  <a:pt x="59" y="146"/>
                </a:cubicBezTo>
                <a:cubicBezTo>
                  <a:pt x="59" y="146"/>
                  <a:pt x="63" y="144"/>
                  <a:pt x="61" y="143"/>
                </a:cubicBezTo>
                <a:close/>
                <a:moveTo>
                  <a:pt x="91" y="179"/>
                </a:moveTo>
                <a:cubicBezTo>
                  <a:pt x="88" y="178"/>
                  <a:pt x="91" y="182"/>
                  <a:pt x="91" y="182"/>
                </a:cubicBezTo>
                <a:cubicBezTo>
                  <a:pt x="96" y="185"/>
                  <a:pt x="95" y="181"/>
                  <a:pt x="91" y="179"/>
                </a:cubicBezTo>
                <a:close/>
                <a:moveTo>
                  <a:pt x="81" y="164"/>
                </a:moveTo>
                <a:cubicBezTo>
                  <a:pt x="88" y="171"/>
                  <a:pt x="88" y="167"/>
                  <a:pt x="83" y="163"/>
                </a:cubicBezTo>
                <a:cubicBezTo>
                  <a:pt x="78" y="158"/>
                  <a:pt x="81" y="164"/>
                  <a:pt x="81" y="16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1" name="Freeform 188"/>
          <p:cNvSpPr>
            <a:spLocks/>
          </p:cNvSpPr>
          <p:nvPr/>
        </p:nvSpPr>
        <p:spPr bwMode="auto">
          <a:xfrm>
            <a:off x="5647593" y="4876803"/>
            <a:ext cx="197826" cy="376603"/>
          </a:xfrm>
          <a:custGeom>
            <a:avLst/>
            <a:gdLst>
              <a:gd name="T0" fmla="*/ 172556 w 100"/>
              <a:gd name="T1" fmla="*/ 161234 h 192"/>
              <a:gd name="T2" fmla="*/ 161668 w 100"/>
              <a:gd name="T3" fmla="*/ 155066 h 192"/>
              <a:gd name="T4" fmla="*/ 141838 w 100"/>
              <a:gd name="T5" fmla="*/ 142794 h 192"/>
              <a:gd name="T6" fmla="*/ 119754 w 100"/>
              <a:gd name="T7" fmla="*/ 121391 h 192"/>
              <a:gd name="T8" fmla="*/ 114083 w 100"/>
              <a:gd name="T9" fmla="*/ 100814 h 192"/>
              <a:gd name="T10" fmla="*/ 119754 w 100"/>
              <a:gd name="T11" fmla="*/ 77591 h 192"/>
              <a:gd name="T12" fmla="*/ 110912 w 100"/>
              <a:gd name="T13" fmla="*/ 35359 h 192"/>
              <a:gd name="T14" fmla="*/ 77826 w 100"/>
              <a:gd name="T15" fmla="*/ 12795 h 192"/>
              <a:gd name="T16" fmla="*/ 51114 w 100"/>
              <a:gd name="T17" fmla="*/ 17127 h 192"/>
              <a:gd name="T18" fmla="*/ 37862 w 100"/>
              <a:gd name="T19" fmla="*/ 1 h 192"/>
              <a:gd name="T20" fmla="*/ 0 w 100"/>
              <a:gd name="T21" fmla="*/ 51126 h 192"/>
              <a:gd name="T22" fmla="*/ 8924 w 100"/>
              <a:gd name="T23" fmla="*/ 67752 h 192"/>
              <a:gd name="T24" fmla="*/ 25442 w 100"/>
              <a:gd name="T25" fmla="*/ 81318 h 192"/>
              <a:gd name="T26" fmla="*/ 37862 w 100"/>
              <a:gd name="T27" fmla="*/ 100814 h 192"/>
              <a:gd name="T28" fmla="*/ 23431 w 100"/>
              <a:gd name="T29" fmla="*/ 103859 h 192"/>
              <a:gd name="T30" fmla="*/ 19783 w 100"/>
              <a:gd name="T31" fmla="*/ 124958 h 192"/>
              <a:gd name="T32" fmla="*/ 31632 w 100"/>
              <a:gd name="T33" fmla="*/ 134944 h 192"/>
              <a:gd name="T34" fmla="*/ 29630 w 100"/>
              <a:gd name="T35" fmla="*/ 158809 h 192"/>
              <a:gd name="T36" fmla="*/ 25442 w 100"/>
              <a:gd name="T37" fmla="*/ 164714 h 192"/>
              <a:gd name="T38" fmla="*/ 26707 w 100"/>
              <a:gd name="T39" fmla="*/ 173834 h 192"/>
              <a:gd name="T40" fmla="*/ 21955 w 100"/>
              <a:gd name="T41" fmla="*/ 191030 h 192"/>
              <a:gd name="T42" fmla="*/ 34347 w 100"/>
              <a:gd name="T43" fmla="*/ 202392 h 192"/>
              <a:gd name="T44" fmla="*/ 29630 w 100"/>
              <a:gd name="T45" fmla="*/ 207423 h 192"/>
              <a:gd name="T46" fmla="*/ 34347 w 100"/>
              <a:gd name="T47" fmla="*/ 223886 h 192"/>
              <a:gd name="T48" fmla="*/ 29630 w 100"/>
              <a:gd name="T49" fmla="*/ 213028 h 192"/>
              <a:gd name="T50" fmla="*/ 21955 w 100"/>
              <a:gd name="T51" fmla="*/ 215818 h 192"/>
              <a:gd name="T52" fmla="*/ 60857 w 100"/>
              <a:gd name="T53" fmla="*/ 240556 h 192"/>
              <a:gd name="T54" fmla="*/ 73664 w 100"/>
              <a:gd name="T55" fmla="*/ 247757 h 192"/>
              <a:gd name="T56" fmla="*/ 84506 w 100"/>
              <a:gd name="T57" fmla="*/ 262878 h 192"/>
              <a:gd name="T58" fmla="*/ 94681 w 100"/>
              <a:gd name="T59" fmla="*/ 277830 h 192"/>
              <a:gd name="T60" fmla="*/ 121577 w 100"/>
              <a:gd name="T61" fmla="*/ 273780 h 192"/>
              <a:gd name="T62" fmla="*/ 130648 w 100"/>
              <a:gd name="T63" fmla="*/ 265073 h 192"/>
              <a:gd name="T64" fmla="*/ 119754 w 100"/>
              <a:gd name="T65" fmla="*/ 250736 h 192"/>
              <a:gd name="T66" fmla="*/ 132903 w 100"/>
              <a:gd name="T67" fmla="*/ 238618 h 192"/>
              <a:gd name="T68" fmla="*/ 154012 w 100"/>
              <a:gd name="T69" fmla="*/ 217496 h 192"/>
              <a:gd name="T70" fmla="*/ 164129 w 100"/>
              <a:gd name="T71" fmla="*/ 198031 h 192"/>
              <a:gd name="T72" fmla="*/ 181240 w 100"/>
              <a:gd name="T73" fmla="*/ 183471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92"/>
              <a:gd name="T113" fmla="*/ 100 w 100"/>
              <a:gd name="T114" fmla="*/ 192 h 1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92">
                <a:moveTo>
                  <a:pt x="95" y="117"/>
                </a:moveTo>
                <a:cubicBezTo>
                  <a:pt x="95" y="110"/>
                  <a:pt x="95" y="110"/>
                  <a:pt x="95" y="11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78" y="98"/>
                  <a:pt x="78" y="98"/>
                  <a:pt x="78" y="98"/>
                </a:cubicBezTo>
                <a:cubicBezTo>
                  <a:pt x="73" y="97"/>
                  <a:pt x="73" y="97"/>
                  <a:pt x="73" y="97"/>
                </a:cubicBezTo>
                <a:cubicBezTo>
                  <a:pt x="66" y="83"/>
                  <a:pt x="66" y="83"/>
                  <a:pt x="66" y="83"/>
                </a:cubicBezTo>
                <a:cubicBezTo>
                  <a:pt x="70" y="78"/>
                  <a:pt x="70" y="78"/>
                  <a:pt x="70" y="78"/>
                </a:cubicBezTo>
                <a:cubicBezTo>
                  <a:pt x="63" y="69"/>
                  <a:pt x="63" y="69"/>
                  <a:pt x="63" y="69"/>
                </a:cubicBezTo>
                <a:cubicBezTo>
                  <a:pt x="68" y="65"/>
                  <a:pt x="68" y="65"/>
                  <a:pt x="68" y="6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5" y="29"/>
                  <a:pt x="61" y="24"/>
                </a:cubicBezTo>
                <a:cubicBezTo>
                  <a:pt x="57" y="20"/>
                  <a:pt x="46" y="19"/>
                  <a:pt x="46" y="19"/>
                </a:cubicBezTo>
                <a:cubicBezTo>
                  <a:pt x="46" y="19"/>
                  <a:pt x="45" y="12"/>
                  <a:pt x="43" y="9"/>
                </a:cubicBezTo>
                <a:cubicBezTo>
                  <a:pt x="41" y="7"/>
                  <a:pt x="38" y="5"/>
                  <a:pt x="38" y="5"/>
                </a:cubicBezTo>
                <a:cubicBezTo>
                  <a:pt x="28" y="12"/>
                  <a:pt x="28" y="12"/>
                  <a:pt x="28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1"/>
                  <a:pt x="21" y="1"/>
                  <a:pt x="21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6"/>
                  <a:pt x="3" y="36"/>
                  <a:pt x="3" y="36"/>
                </a:cubicBezTo>
                <a:cubicBezTo>
                  <a:pt x="5" y="46"/>
                  <a:pt x="5" y="46"/>
                  <a:pt x="5" y="46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4"/>
                  <a:pt x="9" y="54"/>
                  <a:pt x="14" y="55"/>
                </a:cubicBezTo>
                <a:cubicBezTo>
                  <a:pt x="19" y="56"/>
                  <a:pt x="17" y="60"/>
                  <a:pt x="17" y="60"/>
                </a:cubicBezTo>
                <a:cubicBezTo>
                  <a:pt x="21" y="69"/>
                  <a:pt x="21" y="69"/>
                  <a:pt x="21" y="69"/>
                </a:cubicBezTo>
                <a:cubicBezTo>
                  <a:pt x="18" y="71"/>
                  <a:pt x="18" y="71"/>
                  <a:pt x="18" y="71"/>
                </a:cubicBezTo>
                <a:cubicBezTo>
                  <a:pt x="13" y="71"/>
                  <a:pt x="13" y="71"/>
                  <a:pt x="13" y="7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1" y="80"/>
                  <a:pt x="11" y="85"/>
                </a:cubicBezTo>
                <a:cubicBezTo>
                  <a:pt x="12" y="91"/>
                  <a:pt x="13" y="91"/>
                  <a:pt x="13" y="91"/>
                </a:cubicBezTo>
                <a:cubicBezTo>
                  <a:pt x="13" y="91"/>
                  <a:pt x="18" y="90"/>
                  <a:pt x="18" y="92"/>
                </a:cubicBezTo>
                <a:cubicBezTo>
                  <a:pt x="18" y="94"/>
                  <a:pt x="14" y="100"/>
                  <a:pt x="14" y="100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8"/>
                  <a:pt x="23" y="111"/>
                  <a:pt x="21" y="113"/>
                </a:cubicBezTo>
                <a:cubicBezTo>
                  <a:pt x="18" y="115"/>
                  <a:pt x="14" y="113"/>
                  <a:pt x="14" y="113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7"/>
                  <a:pt x="19" y="134"/>
                  <a:pt x="19" y="138"/>
                </a:cubicBezTo>
                <a:cubicBezTo>
                  <a:pt x="19" y="140"/>
                  <a:pt x="16" y="140"/>
                  <a:pt x="16" y="140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41"/>
                  <a:pt x="23" y="142"/>
                  <a:pt x="22" y="147"/>
                </a:cubicBezTo>
                <a:cubicBezTo>
                  <a:pt x="21" y="154"/>
                  <a:pt x="19" y="153"/>
                  <a:pt x="19" y="153"/>
                </a:cubicBezTo>
                <a:cubicBezTo>
                  <a:pt x="19" y="153"/>
                  <a:pt x="17" y="152"/>
                  <a:pt x="17" y="150"/>
                </a:cubicBezTo>
                <a:cubicBezTo>
                  <a:pt x="16" y="148"/>
                  <a:pt x="16" y="146"/>
                  <a:pt x="16" y="146"/>
                </a:cubicBezTo>
                <a:cubicBezTo>
                  <a:pt x="12" y="145"/>
                  <a:pt x="12" y="145"/>
                  <a:pt x="12" y="145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6" y="156"/>
                  <a:pt x="21" y="159"/>
                </a:cubicBezTo>
                <a:cubicBezTo>
                  <a:pt x="25" y="162"/>
                  <a:pt x="30" y="164"/>
                  <a:pt x="33" y="164"/>
                </a:cubicBezTo>
                <a:cubicBezTo>
                  <a:pt x="38" y="164"/>
                  <a:pt x="38" y="164"/>
                  <a:pt x="38" y="164"/>
                </a:cubicBezTo>
                <a:cubicBezTo>
                  <a:pt x="41" y="169"/>
                  <a:pt x="41" y="169"/>
                  <a:pt x="41" y="169"/>
                </a:cubicBezTo>
                <a:cubicBezTo>
                  <a:pt x="46" y="169"/>
                  <a:pt x="46" y="169"/>
                  <a:pt x="46" y="169"/>
                </a:cubicBezTo>
                <a:cubicBezTo>
                  <a:pt x="47" y="179"/>
                  <a:pt x="47" y="179"/>
                  <a:pt x="47" y="179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52" y="190"/>
                  <a:pt x="59" y="192"/>
                  <a:pt x="60" y="192"/>
                </a:cubicBezTo>
                <a:cubicBezTo>
                  <a:pt x="62" y="192"/>
                  <a:pt x="67" y="187"/>
                  <a:pt x="67" y="187"/>
                </a:cubicBezTo>
                <a:cubicBezTo>
                  <a:pt x="67" y="187"/>
                  <a:pt x="66" y="184"/>
                  <a:pt x="67" y="181"/>
                </a:cubicBezTo>
                <a:cubicBezTo>
                  <a:pt x="67" y="180"/>
                  <a:pt x="72" y="181"/>
                  <a:pt x="72" y="181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71" y="177"/>
                  <a:pt x="65" y="174"/>
                  <a:pt x="66" y="171"/>
                </a:cubicBezTo>
                <a:cubicBezTo>
                  <a:pt x="67" y="166"/>
                  <a:pt x="71" y="168"/>
                  <a:pt x="71" y="168"/>
                </a:cubicBezTo>
                <a:cubicBezTo>
                  <a:pt x="71" y="168"/>
                  <a:pt x="70" y="164"/>
                  <a:pt x="73" y="163"/>
                </a:cubicBezTo>
                <a:cubicBezTo>
                  <a:pt x="76" y="162"/>
                  <a:pt x="78" y="165"/>
                  <a:pt x="83" y="161"/>
                </a:cubicBezTo>
                <a:cubicBezTo>
                  <a:pt x="88" y="156"/>
                  <a:pt x="85" y="149"/>
                  <a:pt x="85" y="149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4"/>
                  <a:pt x="87" y="138"/>
                  <a:pt x="90" y="135"/>
                </a:cubicBezTo>
                <a:cubicBezTo>
                  <a:pt x="92" y="134"/>
                  <a:pt x="95" y="134"/>
                  <a:pt x="95" y="134"/>
                </a:cubicBezTo>
                <a:cubicBezTo>
                  <a:pt x="95" y="134"/>
                  <a:pt x="100" y="129"/>
                  <a:pt x="100" y="125"/>
                </a:cubicBezTo>
                <a:cubicBezTo>
                  <a:pt x="99" y="121"/>
                  <a:pt x="95" y="117"/>
                  <a:pt x="95" y="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2" name="Freeform 189"/>
          <p:cNvSpPr>
            <a:spLocks/>
          </p:cNvSpPr>
          <p:nvPr/>
        </p:nvSpPr>
        <p:spPr bwMode="auto">
          <a:xfrm>
            <a:off x="5772152" y="4884129"/>
            <a:ext cx="247650" cy="208085"/>
          </a:xfrm>
          <a:custGeom>
            <a:avLst/>
            <a:gdLst>
              <a:gd name="T0" fmla="*/ 818116 w 126"/>
              <a:gd name="T1" fmla="*/ 269322 h 106"/>
              <a:gd name="T2" fmla="*/ 836192 w 126"/>
              <a:gd name="T3" fmla="*/ 213017 h 106"/>
              <a:gd name="T4" fmla="*/ 777320 w 126"/>
              <a:gd name="T5" fmla="*/ 188695 h 106"/>
              <a:gd name="T6" fmla="*/ 771045 w 126"/>
              <a:gd name="T7" fmla="*/ 101148 h 106"/>
              <a:gd name="T8" fmla="*/ 704451 w 126"/>
              <a:gd name="T9" fmla="*/ 101148 h 106"/>
              <a:gd name="T10" fmla="*/ 632289 w 126"/>
              <a:gd name="T11" fmla="*/ 56363 h 106"/>
              <a:gd name="T12" fmla="*/ 574862 w 126"/>
              <a:gd name="T13" fmla="*/ 17501 h 106"/>
              <a:gd name="T14" fmla="*/ 552281 w 126"/>
              <a:gd name="T15" fmla="*/ 0 h 106"/>
              <a:gd name="T16" fmla="*/ 502120 w 126"/>
              <a:gd name="T17" fmla="*/ 42074 h 106"/>
              <a:gd name="T18" fmla="*/ 436751 w 126"/>
              <a:gd name="T19" fmla="*/ 31407 h 106"/>
              <a:gd name="T20" fmla="*/ 351466 w 126"/>
              <a:gd name="T21" fmla="*/ 75505 h 106"/>
              <a:gd name="T22" fmla="*/ 291946 w 126"/>
              <a:gd name="T23" fmla="*/ 75505 h 106"/>
              <a:gd name="T24" fmla="*/ 235900 w 126"/>
              <a:gd name="T25" fmla="*/ 171721 h 106"/>
              <a:gd name="T26" fmla="*/ 175878 w 126"/>
              <a:gd name="T27" fmla="*/ 115573 h 106"/>
              <a:gd name="T28" fmla="*/ 140513 w 126"/>
              <a:gd name="T29" fmla="*/ 154824 h 106"/>
              <a:gd name="T30" fmla="*/ 73612 w 126"/>
              <a:gd name="T31" fmla="*/ 188695 h 106"/>
              <a:gd name="T32" fmla="*/ 86241 w 126"/>
              <a:gd name="T33" fmla="*/ 277846 h 106"/>
              <a:gd name="T34" fmla="*/ 17993 w 126"/>
              <a:gd name="T35" fmla="*/ 316628 h 106"/>
              <a:gd name="T36" fmla="*/ 32369 w 126"/>
              <a:gd name="T37" fmla="*/ 395005 h 106"/>
              <a:gd name="T38" fmla="*/ 0 w 126"/>
              <a:gd name="T39" fmla="*/ 419601 h 106"/>
              <a:gd name="T40" fmla="*/ 43416 w 126"/>
              <a:gd name="T41" fmla="*/ 476147 h 106"/>
              <a:gd name="T42" fmla="*/ 17993 w 126"/>
              <a:gd name="T43" fmla="*/ 512107 h 106"/>
              <a:gd name="T44" fmla="*/ 64298 w 126"/>
              <a:gd name="T45" fmla="*/ 600862 h 106"/>
              <a:gd name="T46" fmla="*/ 98734 w 126"/>
              <a:gd name="T47" fmla="*/ 607701 h 106"/>
              <a:gd name="T48" fmla="*/ 127532 w 126"/>
              <a:gd name="T49" fmla="*/ 686030 h 106"/>
              <a:gd name="T50" fmla="*/ 175878 w 126"/>
              <a:gd name="T51" fmla="*/ 660351 h 106"/>
              <a:gd name="T52" fmla="*/ 208094 w 126"/>
              <a:gd name="T53" fmla="*/ 664418 h 106"/>
              <a:gd name="T54" fmla="*/ 217664 w 126"/>
              <a:gd name="T55" fmla="*/ 686030 h 106"/>
              <a:gd name="T56" fmla="*/ 319544 w 126"/>
              <a:gd name="T57" fmla="*/ 677628 h 106"/>
              <a:gd name="T58" fmla="*/ 380656 w 126"/>
              <a:gd name="T59" fmla="*/ 637857 h 106"/>
              <a:gd name="T60" fmla="*/ 424386 w 126"/>
              <a:gd name="T61" fmla="*/ 647958 h 106"/>
              <a:gd name="T62" fmla="*/ 488709 w 126"/>
              <a:gd name="T63" fmla="*/ 611098 h 106"/>
              <a:gd name="T64" fmla="*/ 510562 w 126"/>
              <a:gd name="T65" fmla="*/ 536704 h 106"/>
              <a:gd name="T66" fmla="*/ 552281 w 126"/>
              <a:gd name="T67" fmla="*/ 512107 h 106"/>
              <a:gd name="T68" fmla="*/ 595438 w 126"/>
              <a:gd name="T69" fmla="*/ 514801 h 106"/>
              <a:gd name="T70" fmla="*/ 623433 w 126"/>
              <a:gd name="T71" fmla="*/ 495974 h 106"/>
              <a:gd name="T72" fmla="*/ 750229 w 126"/>
              <a:gd name="T73" fmla="*/ 498620 h 106"/>
              <a:gd name="T74" fmla="*/ 761664 w 126"/>
              <a:gd name="T75" fmla="*/ 476147 h 106"/>
              <a:gd name="T76" fmla="*/ 785717 w 126"/>
              <a:gd name="T77" fmla="*/ 495974 h 106"/>
              <a:gd name="T78" fmla="*/ 785717 w 126"/>
              <a:gd name="T79" fmla="*/ 404780 h 106"/>
              <a:gd name="T80" fmla="*/ 842972 w 126"/>
              <a:gd name="T81" fmla="*/ 400638 h 106"/>
              <a:gd name="T82" fmla="*/ 818116 w 126"/>
              <a:gd name="T83" fmla="*/ 269322 h 10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6"/>
              <a:gd name="T127" fmla="*/ 0 h 106"/>
              <a:gd name="T128" fmla="*/ 126 w 126"/>
              <a:gd name="T129" fmla="*/ 106 h 10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6" h="106">
                <a:moveTo>
                  <a:pt x="122" y="42"/>
                </a:moveTo>
                <a:cubicBezTo>
                  <a:pt x="125" y="33"/>
                  <a:pt x="125" y="33"/>
                  <a:pt x="125" y="33"/>
                </a:cubicBezTo>
                <a:cubicBezTo>
                  <a:pt x="116" y="29"/>
                  <a:pt x="116" y="29"/>
                  <a:pt x="116" y="29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0" y="17"/>
                  <a:pt x="97" y="12"/>
                  <a:pt x="95" y="9"/>
                </a:cubicBezTo>
                <a:cubicBezTo>
                  <a:pt x="93" y="7"/>
                  <a:pt x="86" y="3"/>
                  <a:pt x="86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5" y="7"/>
                  <a:pt x="75" y="7"/>
                  <a:pt x="75" y="7"/>
                </a:cubicBezTo>
                <a:cubicBezTo>
                  <a:pt x="65" y="5"/>
                  <a:pt x="65" y="5"/>
                  <a:pt x="65" y="5"/>
                </a:cubicBezTo>
                <a:cubicBezTo>
                  <a:pt x="65" y="5"/>
                  <a:pt x="58" y="12"/>
                  <a:pt x="53" y="12"/>
                </a:cubicBezTo>
                <a:cubicBezTo>
                  <a:pt x="49" y="13"/>
                  <a:pt x="43" y="12"/>
                  <a:pt x="43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14" y="24"/>
                  <a:pt x="11" y="29"/>
                </a:cubicBezTo>
                <a:cubicBezTo>
                  <a:pt x="9" y="33"/>
                  <a:pt x="13" y="43"/>
                  <a:pt x="13" y="43"/>
                </a:cubicBezTo>
                <a:cubicBezTo>
                  <a:pt x="3" y="49"/>
                  <a:pt x="3" y="49"/>
                  <a:pt x="3" y="49"/>
                </a:cubicBezTo>
                <a:cubicBezTo>
                  <a:pt x="5" y="61"/>
                  <a:pt x="5" y="61"/>
                  <a:pt x="5" y="61"/>
                </a:cubicBezTo>
                <a:cubicBezTo>
                  <a:pt x="0" y="65"/>
                  <a:pt x="0" y="65"/>
                  <a:pt x="0" y="65"/>
                </a:cubicBezTo>
                <a:cubicBezTo>
                  <a:pt x="7" y="74"/>
                  <a:pt x="7" y="74"/>
                  <a:pt x="7" y="74"/>
                </a:cubicBezTo>
                <a:cubicBezTo>
                  <a:pt x="3" y="79"/>
                  <a:pt x="3" y="79"/>
                  <a:pt x="3" y="79"/>
                </a:cubicBezTo>
                <a:cubicBezTo>
                  <a:pt x="10" y="93"/>
                  <a:pt x="10" y="93"/>
                  <a:pt x="10" y="93"/>
                </a:cubicBezTo>
                <a:cubicBezTo>
                  <a:pt x="15" y="94"/>
                  <a:pt x="15" y="94"/>
                  <a:pt x="15" y="94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53" y="99"/>
                  <a:pt x="57" y="99"/>
                </a:cubicBezTo>
                <a:cubicBezTo>
                  <a:pt x="59" y="99"/>
                  <a:pt x="63" y="101"/>
                  <a:pt x="63" y="101"/>
                </a:cubicBezTo>
                <a:cubicBezTo>
                  <a:pt x="63" y="101"/>
                  <a:pt x="69" y="97"/>
                  <a:pt x="73" y="95"/>
                </a:cubicBezTo>
                <a:cubicBezTo>
                  <a:pt x="76" y="92"/>
                  <a:pt x="74" y="88"/>
                  <a:pt x="76" y="83"/>
                </a:cubicBezTo>
                <a:cubicBezTo>
                  <a:pt x="78" y="80"/>
                  <a:pt x="82" y="79"/>
                  <a:pt x="82" y="79"/>
                </a:cubicBezTo>
                <a:cubicBezTo>
                  <a:pt x="89" y="80"/>
                  <a:pt x="89" y="80"/>
                  <a:pt x="89" y="80"/>
                </a:cubicBezTo>
                <a:cubicBezTo>
                  <a:pt x="93" y="77"/>
                  <a:pt x="93" y="77"/>
                  <a:pt x="93" y="77"/>
                </a:cubicBezTo>
                <a:cubicBezTo>
                  <a:pt x="112" y="78"/>
                  <a:pt x="112" y="78"/>
                  <a:pt x="112" y="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77"/>
                  <a:pt x="116" y="67"/>
                  <a:pt x="117" y="63"/>
                </a:cubicBezTo>
                <a:cubicBezTo>
                  <a:pt x="117" y="60"/>
                  <a:pt x="126" y="62"/>
                  <a:pt x="126" y="62"/>
                </a:cubicBezTo>
                <a:lnTo>
                  <a:pt x="122" y="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3" name="Freeform 190"/>
          <p:cNvSpPr>
            <a:spLocks noEditPoints="1"/>
          </p:cNvSpPr>
          <p:nvPr/>
        </p:nvSpPr>
        <p:spPr bwMode="auto">
          <a:xfrm>
            <a:off x="4868009" y="1534259"/>
            <a:ext cx="719503" cy="1767254"/>
          </a:xfrm>
          <a:custGeom>
            <a:avLst/>
            <a:gdLst>
              <a:gd name="T0" fmla="*/ 2454108 w 365"/>
              <a:gd name="T1" fmla="*/ 747265 h 899"/>
              <a:gd name="T2" fmla="*/ 2229597 w 365"/>
              <a:gd name="T3" fmla="*/ 253562 h 899"/>
              <a:gd name="T4" fmla="*/ 1802591 w 365"/>
              <a:gd name="T5" fmla="*/ 13434 h 899"/>
              <a:gd name="T6" fmla="*/ 1417140 w 365"/>
              <a:gd name="T7" fmla="*/ 238949 h 899"/>
              <a:gd name="T8" fmla="*/ 993339 w 365"/>
              <a:gd name="T9" fmla="*/ 1017208 h 899"/>
              <a:gd name="T10" fmla="*/ 717698 w 365"/>
              <a:gd name="T11" fmla="*/ 1804004 h 899"/>
              <a:gd name="T12" fmla="*/ 236493 w 365"/>
              <a:gd name="T13" fmla="*/ 2755994 h 899"/>
              <a:gd name="T14" fmla="*/ 302397 w 365"/>
              <a:gd name="T15" fmla="*/ 3621717 h 899"/>
              <a:gd name="T16" fmla="*/ 90037 w 365"/>
              <a:gd name="T17" fmla="*/ 4510052 h 899"/>
              <a:gd name="T18" fmla="*/ 66932 w 365"/>
              <a:gd name="T19" fmla="*/ 4752965 h 899"/>
              <a:gd name="T20" fmla="*/ 129568 w 365"/>
              <a:gd name="T21" fmla="*/ 4956860 h 899"/>
              <a:gd name="T22" fmla="*/ 270185 w 365"/>
              <a:gd name="T23" fmla="*/ 5239260 h 899"/>
              <a:gd name="T24" fmla="*/ 376266 w 365"/>
              <a:gd name="T25" fmla="*/ 5551437 h 899"/>
              <a:gd name="T26" fmla="*/ 467684 w 365"/>
              <a:gd name="T27" fmla="*/ 5855429 h 899"/>
              <a:gd name="T28" fmla="*/ 774415 w 365"/>
              <a:gd name="T29" fmla="*/ 6019135 h 899"/>
              <a:gd name="T30" fmla="*/ 1253453 w 365"/>
              <a:gd name="T31" fmla="*/ 5692079 h 899"/>
              <a:gd name="T32" fmla="*/ 1436441 w 365"/>
              <a:gd name="T33" fmla="*/ 5081470 h 899"/>
              <a:gd name="T34" fmla="*/ 1435153 w 365"/>
              <a:gd name="T35" fmla="*/ 4837715 h 899"/>
              <a:gd name="T36" fmla="*/ 1401364 w 365"/>
              <a:gd name="T37" fmla="*/ 4551076 h 899"/>
              <a:gd name="T38" fmla="*/ 1649285 w 365"/>
              <a:gd name="T39" fmla="*/ 4355122 h 899"/>
              <a:gd name="T40" fmla="*/ 1731066 w 365"/>
              <a:gd name="T41" fmla="*/ 4223629 h 899"/>
              <a:gd name="T42" fmla="*/ 1950294 w 365"/>
              <a:gd name="T43" fmla="*/ 3980001 h 899"/>
              <a:gd name="T44" fmla="*/ 1579235 w 365"/>
              <a:gd name="T45" fmla="*/ 3743784 h 899"/>
              <a:gd name="T46" fmla="*/ 1414558 w 365"/>
              <a:gd name="T47" fmla="*/ 3373969 h 899"/>
              <a:gd name="T48" fmla="*/ 1462385 w 365"/>
              <a:gd name="T49" fmla="*/ 3027344 h 899"/>
              <a:gd name="T50" fmla="*/ 1510398 w 365"/>
              <a:gd name="T51" fmla="*/ 2908376 h 899"/>
              <a:gd name="T52" fmla="*/ 1648966 w 365"/>
              <a:gd name="T53" fmla="*/ 2722700 h 899"/>
              <a:gd name="T54" fmla="*/ 1697230 w 365"/>
              <a:gd name="T55" fmla="*/ 2523320 h 899"/>
              <a:gd name="T56" fmla="*/ 1914202 w 365"/>
              <a:gd name="T57" fmla="*/ 2402701 h 899"/>
              <a:gd name="T58" fmla="*/ 2119152 w 365"/>
              <a:gd name="T59" fmla="*/ 2243250 h 899"/>
              <a:gd name="T60" fmla="*/ 2261351 w 365"/>
              <a:gd name="T61" fmla="*/ 1904906 h 899"/>
              <a:gd name="T62" fmla="*/ 2243523 w 365"/>
              <a:gd name="T63" fmla="*/ 1483493 h 899"/>
              <a:gd name="T64" fmla="*/ 2407372 w 365"/>
              <a:gd name="T65" fmla="*/ 1336940 h 899"/>
              <a:gd name="T66" fmla="*/ 2666895 w 365"/>
              <a:gd name="T67" fmla="*/ 1312729 h 899"/>
              <a:gd name="T68" fmla="*/ 104365 w 365"/>
              <a:gd name="T69" fmla="*/ 4827038 h 899"/>
              <a:gd name="T70" fmla="*/ 1510398 w 365"/>
              <a:gd name="T71" fmla="*/ 5140865 h 899"/>
              <a:gd name="T72" fmla="*/ 1389336 w 365"/>
              <a:gd name="T73" fmla="*/ 5489680 h 899"/>
              <a:gd name="T74" fmla="*/ 1521485 w 365"/>
              <a:gd name="T75" fmla="*/ 5298307 h 899"/>
              <a:gd name="T76" fmla="*/ 2025068 w 365"/>
              <a:gd name="T77" fmla="*/ 4916489 h 899"/>
              <a:gd name="T78" fmla="*/ 1815180 w 365"/>
              <a:gd name="T79" fmla="*/ 5017440 h 899"/>
              <a:gd name="T80" fmla="*/ 1844277 w 365"/>
              <a:gd name="T81" fmla="*/ 5294348 h 899"/>
              <a:gd name="T82" fmla="*/ 2025068 w 365"/>
              <a:gd name="T83" fmla="*/ 5043815 h 899"/>
              <a:gd name="T84" fmla="*/ 2050342 w 365"/>
              <a:gd name="T85" fmla="*/ 4785855 h 899"/>
              <a:gd name="T86" fmla="*/ 2050342 w 365"/>
              <a:gd name="T87" fmla="*/ 4631805 h 899"/>
              <a:gd name="T88" fmla="*/ 1776363 w 365"/>
              <a:gd name="T89" fmla="*/ 4236525 h 899"/>
              <a:gd name="T90" fmla="*/ 1885123 w 365"/>
              <a:gd name="T91" fmla="*/ 4236525 h 899"/>
              <a:gd name="T92" fmla="*/ 1802591 w 365"/>
              <a:gd name="T93" fmla="*/ 4412487 h 899"/>
              <a:gd name="T94" fmla="*/ 1835525 w 365"/>
              <a:gd name="T95" fmla="*/ 4274139 h 899"/>
              <a:gd name="T96" fmla="*/ 1763402 w 365"/>
              <a:gd name="T97" fmla="*/ 3725279 h 899"/>
              <a:gd name="T98" fmla="*/ 1868942 w 365"/>
              <a:gd name="T99" fmla="*/ 3855601 h 899"/>
              <a:gd name="T100" fmla="*/ 1422981 w 365"/>
              <a:gd name="T101" fmla="*/ 4976863 h 899"/>
              <a:gd name="T102" fmla="*/ 1497746 w 365"/>
              <a:gd name="T103" fmla="*/ 3261202 h 899"/>
              <a:gd name="T104" fmla="*/ 1564134 w 365"/>
              <a:gd name="T105" fmla="*/ 2856671 h 899"/>
              <a:gd name="T106" fmla="*/ 2142034 w 365"/>
              <a:gd name="T107" fmla="*/ 2306619 h 899"/>
              <a:gd name="T108" fmla="*/ 2243523 w 365"/>
              <a:gd name="T109" fmla="*/ 1617780 h 899"/>
              <a:gd name="T110" fmla="*/ 2281462 w 365"/>
              <a:gd name="T111" fmla="*/ 1496030 h 899"/>
              <a:gd name="T112" fmla="*/ 2374056 w 365"/>
              <a:gd name="T113" fmla="*/ 1458324 h 899"/>
              <a:gd name="T114" fmla="*/ 2599351 w 365"/>
              <a:gd name="T115" fmla="*/ 1344776 h 89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65"/>
              <a:gd name="T175" fmla="*/ 0 h 899"/>
              <a:gd name="T176" fmla="*/ 365 w 365"/>
              <a:gd name="T177" fmla="*/ 899 h 89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65" h="899">
                <a:moveTo>
                  <a:pt x="364" y="188"/>
                </a:moveTo>
                <a:cubicBezTo>
                  <a:pt x="364" y="188"/>
                  <a:pt x="359" y="186"/>
                  <a:pt x="358" y="182"/>
                </a:cubicBezTo>
                <a:cubicBezTo>
                  <a:pt x="357" y="178"/>
                  <a:pt x="358" y="175"/>
                  <a:pt x="356" y="173"/>
                </a:cubicBezTo>
                <a:cubicBezTo>
                  <a:pt x="354" y="172"/>
                  <a:pt x="347" y="171"/>
                  <a:pt x="347" y="167"/>
                </a:cubicBezTo>
                <a:cubicBezTo>
                  <a:pt x="348" y="161"/>
                  <a:pt x="348" y="160"/>
                  <a:pt x="348" y="160"/>
                </a:cubicBezTo>
                <a:cubicBezTo>
                  <a:pt x="348" y="160"/>
                  <a:pt x="343" y="159"/>
                  <a:pt x="345" y="155"/>
                </a:cubicBezTo>
                <a:cubicBezTo>
                  <a:pt x="348" y="150"/>
                  <a:pt x="353" y="147"/>
                  <a:pt x="352" y="144"/>
                </a:cubicBezTo>
                <a:cubicBezTo>
                  <a:pt x="350" y="140"/>
                  <a:pt x="348" y="136"/>
                  <a:pt x="348" y="136"/>
                </a:cubicBezTo>
                <a:cubicBezTo>
                  <a:pt x="348" y="136"/>
                  <a:pt x="349" y="129"/>
                  <a:pt x="347" y="125"/>
                </a:cubicBezTo>
                <a:cubicBezTo>
                  <a:pt x="345" y="122"/>
                  <a:pt x="336" y="117"/>
                  <a:pt x="336" y="111"/>
                </a:cubicBezTo>
                <a:cubicBezTo>
                  <a:pt x="336" y="106"/>
                  <a:pt x="337" y="104"/>
                  <a:pt x="337" y="104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9" y="95"/>
                  <a:pt x="339" y="95"/>
                  <a:pt x="339" y="95"/>
                </a:cubicBezTo>
                <a:cubicBezTo>
                  <a:pt x="328" y="93"/>
                  <a:pt x="328" y="93"/>
                  <a:pt x="328" y="93"/>
                </a:cubicBezTo>
                <a:cubicBezTo>
                  <a:pt x="328" y="93"/>
                  <a:pt x="330" y="87"/>
                  <a:pt x="328" y="81"/>
                </a:cubicBezTo>
                <a:cubicBezTo>
                  <a:pt x="327" y="77"/>
                  <a:pt x="325" y="74"/>
                  <a:pt x="326" y="69"/>
                </a:cubicBezTo>
                <a:cubicBezTo>
                  <a:pt x="327" y="65"/>
                  <a:pt x="332" y="65"/>
                  <a:pt x="330" y="62"/>
                </a:cubicBezTo>
                <a:cubicBezTo>
                  <a:pt x="328" y="59"/>
                  <a:pt x="319" y="50"/>
                  <a:pt x="319" y="50"/>
                </a:cubicBezTo>
                <a:cubicBezTo>
                  <a:pt x="315" y="53"/>
                  <a:pt x="315" y="53"/>
                  <a:pt x="315" y="53"/>
                </a:cubicBezTo>
                <a:cubicBezTo>
                  <a:pt x="315" y="53"/>
                  <a:pt x="314" y="43"/>
                  <a:pt x="305" y="38"/>
                </a:cubicBezTo>
                <a:cubicBezTo>
                  <a:pt x="295" y="33"/>
                  <a:pt x="282" y="31"/>
                  <a:pt x="282" y="31"/>
                </a:cubicBezTo>
                <a:cubicBezTo>
                  <a:pt x="278" y="27"/>
                  <a:pt x="278" y="27"/>
                  <a:pt x="278" y="27"/>
                </a:cubicBezTo>
                <a:cubicBezTo>
                  <a:pt x="274" y="27"/>
                  <a:pt x="274" y="27"/>
                  <a:pt x="274" y="27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1" y="15"/>
                  <a:pt x="261" y="15"/>
                  <a:pt x="261" y="15"/>
                </a:cubicBezTo>
                <a:cubicBezTo>
                  <a:pt x="251" y="11"/>
                  <a:pt x="251" y="11"/>
                  <a:pt x="251" y="11"/>
                </a:cubicBezTo>
                <a:cubicBezTo>
                  <a:pt x="250" y="5"/>
                  <a:pt x="250" y="5"/>
                  <a:pt x="250" y="5"/>
                </a:cubicBezTo>
                <a:cubicBezTo>
                  <a:pt x="247" y="2"/>
                  <a:pt x="247" y="2"/>
                  <a:pt x="247" y="2"/>
                </a:cubicBezTo>
                <a:cubicBezTo>
                  <a:pt x="242" y="2"/>
                  <a:pt x="242" y="2"/>
                  <a:pt x="242" y="2"/>
                </a:cubicBezTo>
                <a:cubicBezTo>
                  <a:pt x="242" y="0"/>
                  <a:pt x="242" y="0"/>
                  <a:pt x="242" y="0"/>
                </a:cubicBezTo>
                <a:cubicBezTo>
                  <a:pt x="230" y="2"/>
                  <a:pt x="230" y="2"/>
                  <a:pt x="230" y="2"/>
                </a:cubicBezTo>
                <a:cubicBezTo>
                  <a:pt x="230" y="2"/>
                  <a:pt x="237" y="11"/>
                  <a:pt x="238" y="17"/>
                </a:cubicBezTo>
                <a:cubicBezTo>
                  <a:pt x="239" y="25"/>
                  <a:pt x="231" y="34"/>
                  <a:pt x="231" y="34"/>
                </a:cubicBezTo>
                <a:cubicBezTo>
                  <a:pt x="239" y="38"/>
                  <a:pt x="239" y="38"/>
                  <a:pt x="239" y="38"/>
                </a:cubicBezTo>
                <a:cubicBezTo>
                  <a:pt x="232" y="48"/>
                  <a:pt x="232" y="48"/>
                  <a:pt x="232" y="48"/>
                </a:cubicBezTo>
                <a:cubicBezTo>
                  <a:pt x="210" y="38"/>
                  <a:pt x="210" y="38"/>
                  <a:pt x="210" y="38"/>
                </a:cubicBezTo>
                <a:cubicBezTo>
                  <a:pt x="198" y="41"/>
                  <a:pt x="198" y="41"/>
                  <a:pt x="198" y="41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186" y="41"/>
                  <a:pt x="186" y="41"/>
                  <a:pt x="186" y="41"/>
                </a:cubicBezTo>
                <a:cubicBezTo>
                  <a:pt x="186" y="41"/>
                  <a:pt x="189" y="56"/>
                  <a:pt x="188" y="61"/>
                </a:cubicBezTo>
                <a:cubicBezTo>
                  <a:pt x="186" y="66"/>
                  <a:pt x="183" y="77"/>
                  <a:pt x="183" y="77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3" y="84"/>
                  <a:pt x="149" y="101"/>
                  <a:pt x="149" y="106"/>
                </a:cubicBezTo>
                <a:cubicBezTo>
                  <a:pt x="148" y="111"/>
                  <a:pt x="140" y="109"/>
                  <a:pt x="140" y="109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6"/>
                  <a:pt x="147" y="127"/>
                  <a:pt x="148" y="135"/>
                </a:cubicBezTo>
                <a:cubicBezTo>
                  <a:pt x="150" y="141"/>
                  <a:pt x="144" y="143"/>
                  <a:pt x="136" y="151"/>
                </a:cubicBezTo>
                <a:cubicBezTo>
                  <a:pt x="130" y="157"/>
                  <a:pt x="132" y="162"/>
                  <a:pt x="130" y="169"/>
                </a:cubicBezTo>
                <a:cubicBezTo>
                  <a:pt x="128" y="175"/>
                  <a:pt x="123" y="176"/>
                  <a:pt x="123" y="176"/>
                </a:cubicBezTo>
                <a:cubicBezTo>
                  <a:pt x="126" y="189"/>
                  <a:pt x="126" y="189"/>
                  <a:pt x="126" y="18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00" y="201"/>
                  <a:pt x="100" y="201"/>
                  <a:pt x="100" y="201"/>
                </a:cubicBezTo>
                <a:cubicBezTo>
                  <a:pt x="104" y="221"/>
                  <a:pt x="104" y="221"/>
                  <a:pt x="104" y="221"/>
                </a:cubicBezTo>
                <a:cubicBezTo>
                  <a:pt x="102" y="233"/>
                  <a:pt x="102" y="233"/>
                  <a:pt x="102" y="233"/>
                </a:cubicBezTo>
                <a:cubicBezTo>
                  <a:pt x="103" y="253"/>
                  <a:pt x="103" y="253"/>
                  <a:pt x="103" y="253"/>
                </a:cubicBezTo>
                <a:cubicBezTo>
                  <a:pt x="99" y="258"/>
                  <a:pt x="99" y="258"/>
                  <a:pt x="99" y="258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79" y="300"/>
                  <a:pt x="79" y="300"/>
                  <a:pt x="79" y="300"/>
                </a:cubicBezTo>
                <a:cubicBezTo>
                  <a:pt x="93" y="310"/>
                  <a:pt x="93" y="310"/>
                  <a:pt x="93" y="310"/>
                </a:cubicBezTo>
                <a:cubicBezTo>
                  <a:pt x="94" y="325"/>
                  <a:pt x="94" y="325"/>
                  <a:pt x="94" y="325"/>
                </a:cubicBezTo>
                <a:cubicBezTo>
                  <a:pt x="89" y="337"/>
                  <a:pt x="89" y="337"/>
                  <a:pt x="89" y="337"/>
                </a:cubicBezTo>
                <a:cubicBezTo>
                  <a:pt x="89" y="337"/>
                  <a:pt x="69" y="331"/>
                  <a:pt x="59" y="334"/>
                </a:cubicBezTo>
                <a:cubicBezTo>
                  <a:pt x="47" y="337"/>
                  <a:pt x="35" y="365"/>
                  <a:pt x="35" y="365"/>
                </a:cubicBezTo>
                <a:cubicBezTo>
                  <a:pt x="38" y="374"/>
                  <a:pt x="38" y="374"/>
                  <a:pt x="38" y="374"/>
                </a:cubicBezTo>
                <a:cubicBezTo>
                  <a:pt x="30" y="385"/>
                  <a:pt x="30" y="385"/>
                  <a:pt x="30" y="385"/>
                </a:cubicBezTo>
                <a:cubicBezTo>
                  <a:pt x="37" y="404"/>
                  <a:pt x="37" y="404"/>
                  <a:pt x="37" y="404"/>
                </a:cubicBezTo>
                <a:cubicBezTo>
                  <a:pt x="33" y="410"/>
                  <a:pt x="33" y="410"/>
                  <a:pt x="33" y="410"/>
                </a:cubicBezTo>
                <a:cubicBezTo>
                  <a:pt x="36" y="421"/>
                  <a:pt x="36" y="421"/>
                  <a:pt x="36" y="421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41" y="452"/>
                  <a:pt x="41" y="452"/>
                  <a:pt x="41" y="452"/>
                </a:cubicBezTo>
                <a:cubicBezTo>
                  <a:pt x="35" y="487"/>
                  <a:pt x="35" y="487"/>
                  <a:pt x="35" y="487"/>
                </a:cubicBezTo>
                <a:cubicBezTo>
                  <a:pt x="45" y="497"/>
                  <a:pt x="45" y="497"/>
                  <a:pt x="45" y="497"/>
                </a:cubicBezTo>
                <a:cubicBezTo>
                  <a:pt x="45" y="497"/>
                  <a:pt x="50" y="500"/>
                  <a:pt x="54" y="503"/>
                </a:cubicBezTo>
                <a:cubicBezTo>
                  <a:pt x="58" y="507"/>
                  <a:pt x="59" y="511"/>
                  <a:pt x="55" y="523"/>
                </a:cubicBezTo>
                <a:cubicBezTo>
                  <a:pt x="53" y="535"/>
                  <a:pt x="45" y="529"/>
                  <a:pt x="45" y="529"/>
                </a:cubicBezTo>
                <a:cubicBezTo>
                  <a:pt x="36" y="532"/>
                  <a:pt x="36" y="532"/>
                  <a:pt x="36" y="532"/>
                </a:cubicBezTo>
                <a:cubicBezTo>
                  <a:pt x="41" y="538"/>
                  <a:pt x="41" y="538"/>
                  <a:pt x="41" y="538"/>
                </a:cubicBezTo>
                <a:cubicBezTo>
                  <a:pt x="43" y="547"/>
                  <a:pt x="43" y="547"/>
                  <a:pt x="43" y="547"/>
                </a:cubicBezTo>
                <a:cubicBezTo>
                  <a:pt x="43" y="547"/>
                  <a:pt x="49" y="561"/>
                  <a:pt x="51" y="568"/>
                </a:cubicBezTo>
                <a:cubicBezTo>
                  <a:pt x="54" y="576"/>
                  <a:pt x="46" y="572"/>
                  <a:pt x="45" y="577"/>
                </a:cubicBezTo>
                <a:cubicBezTo>
                  <a:pt x="44" y="581"/>
                  <a:pt x="48" y="584"/>
                  <a:pt x="45" y="597"/>
                </a:cubicBezTo>
                <a:cubicBezTo>
                  <a:pt x="41" y="609"/>
                  <a:pt x="30" y="603"/>
                  <a:pt x="26" y="607"/>
                </a:cubicBezTo>
                <a:cubicBezTo>
                  <a:pt x="21" y="610"/>
                  <a:pt x="28" y="611"/>
                  <a:pt x="27" y="616"/>
                </a:cubicBezTo>
                <a:cubicBezTo>
                  <a:pt x="27" y="620"/>
                  <a:pt x="21" y="619"/>
                  <a:pt x="19" y="623"/>
                </a:cubicBezTo>
                <a:cubicBezTo>
                  <a:pt x="16" y="625"/>
                  <a:pt x="25" y="643"/>
                  <a:pt x="25" y="643"/>
                </a:cubicBezTo>
                <a:cubicBezTo>
                  <a:pt x="25" y="643"/>
                  <a:pt x="21" y="651"/>
                  <a:pt x="19" y="658"/>
                </a:cubicBezTo>
                <a:cubicBezTo>
                  <a:pt x="17" y="665"/>
                  <a:pt x="16" y="671"/>
                  <a:pt x="12" y="671"/>
                </a:cubicBezTo>
                <a:cubicBezTo>
                  <a:pt x="8" y="671"/>
                  <a:pt x="11" y="662"/>
                  <a:pt x="10" y="657"/>
                </a:cubicBezTo>
                <a:cubicBezTo>
                  <a:pt x="9" y="652"/>
                  <a:pt x="1" y="657"/>
                  <a:pt x="1" y="657"/>
                </a:cubicBezTo>
                <a:cubicBezTo>
                  <a:pt x="0" y="664"/>
                  <a:pt x="0" y="664"/>
                  <a:pt x="0" y="664"/>
                </a:cubicBezTo>
                <a:cubicBezTo>
                  <a:pt x="0" y="664"/>
                  <a:pt x="3" y="668"/>
                  <a:pt x="3" y="673"/>
                </a:cubicBezTo>
                <a:cubicBezTo>
                  <a:pt x="3" y="676"/>
                  <a:pt x="0" y="679"/>
                  <a:pt x="0" y="679"/>
                </a:cubicBezTo>
                <a:cubicBezTo>
                  <a:pt x="0" y="679"/>
                  <a:pt x="5" y="693"/>
                  <a:pt x="5" y="696"/>
                </a:cubicBezTo>
                <a:cubicBezTo>
                  <a:pt x="5" y="699"/>
                  <a:pt x="1" y="699"/>
                  <a:pt x="1" y="699"/>
                </a:cubicBezTo>
                <a:cubicBezTo>
                  <a:pt x="2" y="703"/>
                  <a:pt x="2" y="703"/>
                  <a:pt x="2" y="703"/>
                </a:cubicBezTo>
                <a:cubicBezTo>
                  <a:pt x="2" y="703"/>
                  <a:pt x="6" y="700"/>
                  <a:pt x="9" y="702"/>
                </a:cubicBezTo>
                <a:cubicBezTo>
                  <a:pt x="10" y="703"/>
                  <a:pt x="9" y="707"/>
                  <a:pt x="9" y="707"/>
                </a:cubicBezTo>
                <a:cubicBezTo>
                  <a:pt x="11" y="707"/>
                  <a:pt x="11" y="707"/>
                  <a:pt x="11" y="707"/>
                </a:cubicBezTo>
                <a:cubicBezTo>
                  <a:pt x="14" y="697"/>
                  <a:pt x="14" y="697"/>
                  <a:pt x="14" y="697"/>
                </a:cubicBezTo>
                <a:cubicBezTo>
                  <a:pt x="17" y="700"/>
                  <a:pt x="17" y="700"/>
                  <a:pt x="17" y="700"/>
                </a:cubicBezTo>
                <a:cubicBezTo>
                  <a:pt x="10" y="710"/>
                  <a:pt x="10" y="710"/>
                  <a:pt x="10" y="710"/>
                </a:cubicBezTo>
                <a:cubicBezTo>
                  <a:pt x="10" y="712"/>
                  <a:pt x="10" y="712"/>
                  <a:pt x="10" y="712"/>
                </a:cubicBezTo>
                <a:cubicBezTo>
                  <a:pt x="25" y="704"/>
                  <a:pt x="25" y="704"/>
                  <a:pt x="25" y="704"/>
                </a:cubicBezTo>
                <a:cubicBezTo>
                  <a:pt x="22" y="709"/>
                  <a:pt x="22" y="709"/>
                  <a:pt x="22" y="709"/>
                </a:cubicBezTo>
                <a:cubicBezTo>
                  <a:pt x="25" y="713"/>
                  <a:pt x="25" y="713"/>
                  <a:pt x="25" y="713"/>
                </a:cubicBezTo>
                <a:cubicBezTo>
                  <a:pt x="21" y="730"/>
                  <a:pt x="21" y="730"/>
                  <a:pt x="21" y="730"/>
                </a:cubicBezTo>
                <a:cubicBezTo>
                  <a:pt x="18" y="737"/>
                  <a:pt x="18" y="737"/>
                  <a:pt x="18" y="737"/>
                </a:cubicBezTo>
                <a:cubicBezTo>
                  <a:pt x="22" y="741"/>
                  <a:pt x="22" y="741"/>
                  <a:pt x="22" y="741"/>
                </a:cubicBezTo>
                <a:cubicBezTo>
                  <a:pt x="17" y="746"/>
                  <a:pt x="17" y="746"/>
                  <a:pt x="17" y="746"/>
                </a:cubicBezTo>
                <a:cubicBezTo>
                  <a:pt x="22" y="746"/>
                  <a:pt x="22" y="746"/>
                  <a:pt x="22" y="746"/>
                </a:cubicBezTo>
                <a:cubicBezTo>
                  <a:pt x="24" y="746"/>
                  <a:pt x="26" y="754"/>
                  <a:pt x="26" y="757"/>
                </a:cubicBezTo>
                <a:cubicBezTo>
                  <a:pt x="26" y="761"/>
                  <a:pt x="27" y="768"/>
                  <a:pt x="29" y="768"/>
                </a:cubicBezTo>
                <a:cubicBezTo>
                  <a:pt x="31" y="768"/>
                  <a:pt x="32" y="761"/>
                  <a:pt x="32" y="761"/>
                </a:cubicBezTo>
                <a:cubicBezTo>
                  <a:pt x="32" y="770"/>
                  <a:pt x="32" y="770"/>
                  <a:pt x="32" y="770"/>
                </a:cubicBezTo>
                <a:cubicBezTo>
                  <a:pt x="34" y="771"/>
                  <a:pt x="34" y="771"/>
                  <a:pt x="34" y="771"/>
                </a:cubicBezTo>
                <a:cubicBezTo>
                  <a:pt x="32" y="777"/>
                  <a:pt x="32" y="777"/>
                  <a:pt x="32" y="777"/>
                </a:cubicBezTo>
                <a:cubicBezTo>
                  <a:pt x="37" y="779"/>
                  <a:pt x="37" y="779"/>
                  <a:pt x="37" y="779"/>
                </a:cubicBezTo>
                <a:cubicBezTo>
                  <a:pt x="37" y="786"/>
                  <a:pt x="37" y="786"/>
                  <a:pt x="37" y="786"/>
                </a:cubicBezTo>
                <a:cubicBezTo>
                  <a:pt x="42" y="791"/>
                  <a:pt x="42" y="791"/>
                  <a:pt x="42" y="791"/>
                </a:cubicBezTo>
                <a:cubicBezTo>
                  <a:pt x="42" y="796"/>
                  <a:pt x="42" y="796"/>
                  <a:pt x="42" y="796"/>
                </a:cubicBezTo>
                <a:cubicBezTo>
                  <a:pt x="48" y="804"/>
                  <a:pt x="48" y="804"/>
                  <a:pt x="48" y="804"/>
                </a:cubicBezTo>
                <a:cubicBezTo>
                  <a:pt x="50" y="803"/>
                  <a:pt x="50" y="803"/>
                  <a:pt x="50" y="803"/>
                </a:cubicBezTo>
                <a:cubicBezTo>
                  <a:pt x="50" y="803"/>
                  <a:pt x="52" y="815"/>
                  <a:pt x="55" y="816"/>
                </a:cubicBezTo>
                <a:cubicBezTo>
                  <a:pt x="60" y="818"/>
                  <a:pt x="61" y="814"/>
                  <a:pt x="61" y="814"/>
                </a:cubicBezTo>
                <a:cubicBezTo>
                  <a:pt x="61" y="814"/>
                  <a:pt x="64" y="822"/>
                  <a:pt x="64" y="825"/>
                </a:cubicBezTo>
                <a:cubicBezTo>
                  <a:pt x="64" y="829"/>
                  <a:pt x="58" y="828"/>
                  <a:pt x="58" y="828"/>
                </a:cubicBezTo>
                <a:cubicBezTo>
                  <a:pt x="58" y="828"/>
                  <a:pt x="57" y="823"/>
                  <a:pt x="52" y="826"/>
                </a:cubicBezTo>
                <a:cubicBezTo>
                  <a:pt x="48" y="830"/>
                  <a:pt x="58" y="834"/>
                  <a:pt x="58" y="834"/>
                </a:cubicBezTo>
                <a:cubicBezTo>
                  <a:pt x="58" y="834"/>
                  <a:pt x="61" y="839"/>
                  <a:pt x="59" y="841"/>
                </a:cubicBezTo>
                <a:cubicBezTo>
                  <a:pt x="55" y="844"/>
                  <a:pt x="51" y="838"/>
                  <a:pt x="49" y="837"/>
                </a:cubicBezTo>
                <a:cubicBezTo>
                  <a:pt x="47" y="835"/>
                  <a:pt x="44" y="835"/>
                  <a:pt x="43" y="836"/>
                </a:cubicBezTo>
                <a:cubicBezTo>
                  <a:pt x="42" y="837"/>
                  <a:pt x="47" y="839"/>
                  <a:pt x="47" y="839"/>
                </a:cubicBezTo>
                <a:cubicBezTo>
                  <a:pt x="48" y="844"/>
                  <a:pt x="48" y="844"/>
                  <a:pt x="48" y="844"/>
                </a:cubicBezTo>
                <a:cubicBezTo>
                  <a:pt x="48" y="844"/>
                  <a:pt x="54" y="852"/>
                  <a:pt x="58" y="856"/>
                </a:cubicBezTo>
                <a:cubicBezTo>
                  <a:pt x="61" y="861"/>
                  <a:pt x="61" y="865"/>
                  <a:pt x="61" y="865"/>
                </a:cubicBezTo>
                <a:cubicBezTo>
                  <a:pt x="65" y="866"/>
                  <a:pt x="65" y="866"/>
                  <a:pt x="65" y="866"/>
                </a:cubicBezTo>
                <a:cubicBezTo>
                  <a:pt x="64" y="871"/>
                  <a:pt x="64" y="871"/>
                  <a:pt x="64" y="871"/>
                </a:cubicBezTo>
                <a:cubicBezTo>
                  <a:pt x="64" y="871"/>
                  <a:pt x="67" y="871"/>
                  <a:pt x="69" y="877"/>
                </a:cubicBezTo>
                <a:cubicBezTo>
                  <a:pt x="71" y="881"/>
                  <a:pt x="64" y="882"/>
                  <a:pt x="64" y="882"/>
                </a:cubicBezTo>
                <a:cubicBezTo>
                  <a:pt x="64" y="888"/>
                  <a:pt x="64" y="888"/>
                  <a:pt x="64" y="888"/>
                </a:cubicBezTo>
                <a:cubicBezTo>
                  <a:pt x="64" y="888"/>
                  <a:pt x="67" y="891"/>
                  <a:pt x="66" y="894"/>
                </a:cubicBezTo>
                <a:cubicBezTo>
                  <a:pt x="65" y="896"/>
                  <a:pt x="62" y="893"/>
                  <a:pt x="62" y="893"/>
                </a:cubicBezTo>
                <a:cubicBezTo>
                  <a:pt x="61" y="897"/>
                  <a:pt x="61" y="897"/>
                  <a:pt x="61" y="897"/>
                </a:cubicBezTo>
                <a:cubicBezTo>
                  <a:pt x="65" y="896"/>
                  <a:pt x="65" y="896"/>
                  <a:pt x="65" y="896"/>
                </a:cubicBezTo>
                <a:cubicBezTo>
                  <a:pt x="65" y="896"/>
                  <a:pt x="78" y="899"/>
                  <a:pt x="82" y="899"/>
                </a:cubicBezTo>
                <a:cubicBezTo>
                  <a:pt x="85" y="899"/>
                  <a:pt x="91" y="895"/>
                  <a:pt x="97" y="893"/>
                </a:cubicBezTo>
                <a:cubicBezTo>
                  <a:pt x="103" y="891"/>
                  <a:pt x="106" y="895"/>
                  <a:pt x="106" y="895"/>
                </a:cubicBezTo>
                <a:cubicBezTo>
                  <a:pt x="112" y="894"/>
                  <a:pt x="112" y="894"/>
                  <a:pt x="112" y="894"/>
                </a:cubicBezTo>
                <a:cubicBezTo>
                  <a:pt x="112" y="894"/>
                  <a:pt x="117" y="885"/>
                  <a:pt x="118" y="880"/>
                </a:cubicBezTo>
                <a:cubicBezTo>
                  <a:pt x="119" y="876"/>
                  <a:pt x="111" y="875"/>
                  <a:pt x="111" y="869"/>
                </a:cubicBezTo>
                <a:cubicBezTo>
                  <a:pt x="111" y="865"/>
                  <a:pt x="118" y="854"/>
                  <a:pt x="120" y="852"/>
                </a:cubicBezTo>
                <a:cubicBezTo>
                  <a:pt x="123" y="851"/>
                  <a:pt x="129" y="855"/>
                  <a:pt x="131" y="854"/>
                </a:cubicBezTo>
                <a:cubicBezTo>
                  <a:pt x="133" y="852"/>
                  <a:pt x="129" y="844"/>
                  <a:pt x="129" y="844"/>
                </a:cubicBezTo>
                <a:cubicBezTo>
                  <a:pt x="147" y="842"/>
                  <a:pt x="147" y="842"/>
                  <a:pt x="147" y="842"/>
                </a:cubicBezTo>
                <a:cubicBezTo>
                  <a:pt x="155" y="844"/>
                  <a:pt x="155" y="844"/>
                  <a:pt x="155" y="844"/>
                </a:cubicBezTo>
                <a:cubicBezTo>
                  <a:pt x="161" y="839"/>
                  <a:pt x="161" y="839"/>
                  <a:pt x="161" y="839"/>
                </a:cubicBezTo>
                <a:cubicBezTo>
                  <a:pt x="172" y="847"/>
                  <a:pt x="172" y="847"/>
                  <a:pt x="172" y="847"/>
                </a:cubicBezTo>
                <a:cubicBezTo>
                  <a:pt x="172" y="847"/>
                  <a:pt x="176" y="838"/>
                  <a:pt x="178" y="837"/>
                </a:cubicBezTo>
                <a:cubicBezTo>
                  <a:pt x="179" y="835"/>
                  <a:pt x="181" y="820"/>
                  <a:pt x="181" y="820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8" y="807"/>
                  <a:pt x="188" y="807"/>
                  <a:pt x="188" y="807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90" y="785"/>
                  <a:pt x="190" y="785"/>
                  <a:pt x="190" y="785"/>
                </a:cubicBezTo>
                <a:cubicBezTo>
                  <a:pt x="190" y="785"/>
                  <a:pt x="193" y="784"/>
                  <a:pt x="194" y="781"/>
                </a:cubicBezTo>
                <a:cubicBezTo>
                  <a:pt x="195" y="777"/>
                  <a:pt x="191" y="775"/>
                  <a:pt x="191" y="775"/>
                </a:cubicBezTo>
                <a:cubicBezTo>
                  <a:pt x="192" y="761"/>
                  <a:pt x="192" y="761"/>
                  <a:pt x="192" y="761"/>
                </a:cubicBezTo>
                <a:cubicBezTo>
                  <a:pt x="192" y="761"/>
                  <a:pt x="195" y="762"/>
                  <a:pt x="197" y="756"/>
                </a:cubicBezTo>
                <a:cubicBezTo>
                  <a:pt x="200" y="751"/>
                  <a:pt x="191" y="746"/>
                  <a:pt x="191" y="746"/>
                </a:cubicBezTo>
                <a:cubicBezTo>
                  <a:pt x="193" y="744"/>
                  <a:pt x="193" y="744"/>
                  <a:pt x="193" y="744"/>
                </a:cubicBezTo>
                <a:cubicBezTo>
                  <a:pt x="194" y="735"/>
                  <a:pt x="194" y="735"/>
                  <a:pt x="194" y="735"/>
                </a:cubicBezTo>
                <a:cubicBezTo>
                  <a:pt x="192" y="728"/>
                  <a:pt x="192" y="728"/>
                  <a:pt x="192" y="728"/>
                </a:cubicBezTo>
                <a:cubicBezTo>
                  <a:pt x="188" y="728"/>
                  <a:pt x="188" y="728"/>
                  <a:pt x="188" y="728"/>
                </a:cubicBezTo>
                <a:cubicBezTo>
                  <a:pt x="188" y="728"/>
                  <a:pt x="188" y="726"/>
                  <a:pt x="191" y="725"/>
                </a:cubicBezTo>
                <a:cubicBezTo>
                  <a:pt x="195" y="725"/>
                  <a:pt x="198" y="728"/>
                  <a:pt x="198" y="728"/>
                </a:cubicBezTo>
                <a:cubicBezTo>
                  <a:pt x="197" y="722"/>
                  <a:pt x="197" y="722"/>
                  <a:pt x="197" y="722"/>
                </a:cubicBezTo>
                <a:cubicBezTo>
                  <a:pt x="193" y="720"/>
                  <a:pt x="193" y="720"/>
                  <a:pt x="193" y="720"/>
                </a:cubicBezTo>
                <a:cubicBezTo>
                  <a:pt x="196" y="719"/>
                  <a:pt x="196" y="719"/>
                  <a:pt x="196" y="719"/>
                </a:cubicBezTo>
                <a:cubicBezTo>
                  <a:pt x="196" y="719"/>
                  <a:pt x="196" y="711"/>
                  <a:pt x="198" y="707"/>
                </a:cubicBezTo>
                <a:cubicBezTo>
                  <a:pt x="201" y="703"/>
                  <a:pt x="192" y="698"/>
                  <a:pt x="192" y="698"/>
                </a:cubicBezTo>
                <a:cubicBezTo>
                  <a:pt x="195" y="697"/>
                  <a:pt x="195" y="697"/>
                  <a:pt x="195" y="697"/>
                </a:cubicBezTo>
                <a:cubicBezTo>
                  <a:pt x="192" y="692"/>
                  <a:pt x="192" y="692"/>
                  <a:pt x="192" y="692"/>
                </a:cubicBezTo>
                <a:cubicBezTo>
                  <a:pt x="192" y="692"/>
                  <a:pt x="198" y="694"/>
                  <a:pt x="201" y="687"/>
                </a:cubicBezTo>
                <a:cubicBezTo>
                  <a:pt x="204" y="679"/>
                  <a:pt x="183" y="679"/>
                  <a:pt x="183" y="679"/>
                </a:cubicBezTo>
                <a:cubicBezTo>
                  <a:pt x="182" y="682"/>
                  <a:pt x="182" y="682"/>
                  <a:pt x="182" y="682"/>
                </a:cubicBezTo>
                <a:cubicBezTo>
                  <a:pt x="176" y="681"/>
                  <a:pt x="176" y="681"/>
                  <a:pt x="176" y="681"/>
                </a:cubicBezTo>
                <a:cubicBezTo>
                  <a:pt x="176" y="677"/>
                  <a:pt x="176" y="677"/>
                  <a:pt x="176" y="677"/>
                </a:cubicBezTo>
                <a:cubicBezTo>
                  <a:pt x="192" y="677"/>
                  <a:pt x="192" y="677"/>
                  <a:pt x="192" y="677"/>
                </a:cubicBezTo>
                <a:cubicBezTo>
                  <a:pt x="195" y="677"/>
                  <a:pt x="201" y="680"/>
                  <a:pt x="201" y="680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2" y="668"/>
                  <a:pt x="202" y="668"/>
                  <a:pt x="202" y="668"/>
                </a:cubicBezTo>
                <a:cubicBezTo>
                  <a:pt x="208" y="672"/>
                  <a:pt x="208" y="672"/>
                  <a:pt x="208" y="672"/>
                </a:cubicBezTo>
                <a:cubicBezTo>
                  <a:pt x="208" y="672"/>
                  <a:pt x="212" y="671"/>
                  <a:pt x="213" y="671"/>
                </a:cubicBezTo>
                <a:cubicBezTo>
                  <a:pt x="214" y="671"/>
                  <a:pt x="218" y="666"/>
                  <a:pt x="218" y="666"/>
                </a:cubicBezTo>
                <a:cubicBezTo>
                  <a:pt x="218" y="661"/>
                  <a:pt x="218" y="661"/>
                  <a:pt x="218" y="661"/>
                </a:cubicBezTo>
                <a:cubicBezTo>
                  <a:pt x="222" y="662"/>
                  <a:pt x="222" y="662"/>
                  <a:pt x="222" y="662"/>
                </a:cubicBezTo>
                <a:cubicBezTo>
                  <a:pt x="223" y="647"/>
                  <a:pt x="223" y="647"/>
                  <a:pt x="223" y="647"/>
                </a:cubicBezTo>
                <a:cubicBezTo>
                  <a:pt x="226" y="648"/>
                  <a:pt x="226" y="648"/>
                  <a:pt x="226" y="648"/>
                </a:cubicBezTo>
                <a:cubicBezTo>
                  <a:pt x="228" y="658"/>
                  <a:pt x="228" y="658"/>
                  <a:pt x="228" y="658"/>
                </a:cubicBezTo>
                <a:cubicBezTo>
                  <a:pt x="235" y="659"/>
                  <a:pt x="235" y="659"/>
                  <a:pt x="235" y="659"/>
                </a:cubicBezTo>
                <a:cubicBezTo>
                  <a:pt x="237" y="649"/>
                  <a:pt x="237" y="649"/>
                  <a:pt x="237" y="649"/>
                </a:cubicBezTo>
                <a:cubicBezTo>
                  <a:pt x="237" y="649"/>
                  <a:pt x="239" y="649"/>
                  <a:pt x="241" y="648"/>
                </a:cubicBezTo>
                <a:cubicBezTo>
                  <a:pt x="242" y="647"/>
                  <a:pt x="242" y="643"/>
                  <a:pt x="242" y="643"/>
                </a:cubicBezTo>
                <a:cubicBezTo>
                  <a:pt x="246" y="642"/>
                  <a:pt x="246" y="642"/>
                  <a:pt x="246" y="642"/>
                </a:cubicBezTo>
                <a:cubicBezTo>
                  <a:pt x="248" y="640"/>
                  <a:pt x="248" y="640"/>
                  <a:pt x="248" y="64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243" y="633"/>
                  <a:pt x="243" y="633"/>
                  <a:pt x="243" y="633"/>
                </a:cubicBezTo>
                <a:cubicBezTo>
                  <a:pt x="237" y="628"/>
                  <a:pt x="237" y="628"/>
                  <a:pt x="237" y="628"/>
                </a:cubicBezTo>
                <a:cubicBezTo>
                  <a:pt x="239" y="625"/>
                  <a:pt x="239" y="625"/>
                  <a:pt x="239" y="625"/>
                </a:cubicBezTo>
                <a:cubicBezTo>
                  <a:pt x="244" y="625"/>
                  <a:pt x="244" y="625"/>
                  <a:pt x="244" y="625"/>
                </a:cubicBezTo>
                <a:cubicBezTo>
                  <a:pt x="258" y="610"/>
                  <a:pt x="258" y="610"/>
                  <a:pt x="258" y="610"/>
                </a:cubicBezTo>
                <a:cubicBezTo>
                  <a:pt x="258" y="607"/>
                  <a:pt x="258" y="607"/>
                  <a:pt x="258" y="607"/>
                </a:cubicBezTo>
                <a:cubicBezTo>
                  <a:pt x="266" y="601"/>
                  <a:pt x="266" y="601"/>
                  <a:pt x="266" y="601"/>
                </a:cubicBezTo>
                <a:cubicBezTo>
                  <a:pt x="267" y="600"/>
                  <a:pt x="267" y="600"/>
                  <a:pt x="267" y="600"/>
                </a:cubicBezTo>
                <a:cubicBezTo>
                  <a:pt x="259" y="600"/>
                  <a:pt x="259" y="600"/>
                  <a:pt x="259" y="600"/>
                </a:cubicBezTo>
                <a:cubicBezTo>
                  <a:pt x="261" y="594"/>
                  <a:pt x="261" y="594"/>
                  <a:pt x="261" y="594"/>
                </a:cubicBezTo>
                <a:cubicBezTo>
                  <a:pt x="266" y="595"/>
                  <a:pt x="266" y="595"/>
                  <a:pt x="266" y="595"/>
                </a:cubicBezTo>
                <a:cubicBezTo>
                  <a:pt x="267" y="592"/>
                  <a:pt x="267" y="592"/>
                  <a:pt x="267" y="592"/>
                </a:cubicBezTo>
                <a:cubicBezTo>
                  <a:pt x="261" y="588"/>
                  <a:pt x="261" y="588"/>
                  <a:pt x="261" y="588"/>
                </a:cubicBezTo>
                <a:cubicBezTo>
                  <a:pt x="256" y="578"/>
                  <a:pt x="256" y="578"/>
                  <a:pt x="256" y="578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5" y="578"/>
                  <a:pt x="242" y="570"/>
                  <a:pt x="242" y="570"/>
                </a:cubicBezTo>
                <a:cubicBezTo>
                  <a:pt x="242" y="566"/>
                  <a:pt x="242" y="566"/>
                  <a:pt x="242" y="566"/>
                </a:cubicBezTo>
                <a:cubicBezTo>
                  <a:pt x="241" y="564"/>
                  <a:pt x="241" y="564"/>
                  <a:pt x="241" y="564"/>
                </a:cubicBezTo>
                <a:cubicBezTo>
                  <a:pt x="237" y="565"/>
                  <a:pt x="237" y="565"/>
                  <a:pt x="237" y="565"/>
                </a:cubicBezTo>
                <a:cubicBezTo>
                  <a:pt x="227" y="554"/>
                  <a:pt x="227" y="554"/>
                  <a:pt x="227" y="554"/>
                </a:cubicBezTo>
                <a:cubicBezTo>
                  <a:pt x="227" y="554"/>
                  <a:pt x="228" y="550"/>
                  <a:pt x="225" y="549"/>
                </a:cubicBezTo>
                <a:cubicBezTo>
                  <a:pt x="221" y="548"/>
                  <a:pt x="216" y="557"/>
                  <a:pt x="216" y="557"/>
                </a:cubicBezTo>
                <a:cubicBezTo>
                  <a:pt x="213" y="552"/>
                  <a:pt x="213" y="552"/>
                  <a:pt x="213" y="552"/>
                </a:cubicBezTo>
                <a:cubicBezTo>
                  <a:pt x="213" y="552"/>
                  <a:pt x="215" y="550"/>
                  <a:pt x="213" y="548"/>
                </a:cubicBezTo>
                <a:cubicBezTo>
                  <a:pt x="210" y="546"/>
                  <a:pt x="198" y="548"/>
                  <a:pt x="198" y="548"/>
                </a:cubicBezTo>
                <a:cubicBezTo>
                  <a:pt x="205" y="541"/>
                  <a:pt x="205" y="541"/>
                  <a:pt x="205" y="541"/>
                </a:cubicBezTo>
                <a:cubicBezTo>
                  <a:pt x="200" y="534"/>
                  <a:pt x="200" y="534"/>
                  <a:pt x="200" y="534"/>
                </a:cubicBezTo>
                <a:cubicBezTo>
                  <a:pt x="196" y="533"/>
                  <a:pt x="196" y="533"/>
                  <a:pt x="196" y="533"/>
                </a:cubicBezTo>
                <a:cubicBezTo>
                  <a:pt x="198" y="525"/>
                  <a:pt x="198" y="525"/>
                  <a:pt x="198" y="525"/>
                </a:cubicBezTo>
                <a:cubicBezTo>
                  <a:pt x="196" y="515"/>
                  <a:pt x="196" y="515"/>
                  <a:pt x="196" y="515"/>
                </a:cubicBezTo>
                <a:cubicBezTo>
                  <a:pt x="196" y="515"/>
                  <a:pt x="198" y="509"/>
                  <a:pt x="198" y="506"/>
                </a:cubicBezTo>
                <a:cubicBezTo>
                  <a:pt x="198" y="504"/>
                  <a:pt x="193" y="502"/>
                  <a:pt x="193" y="502"/>
                </a:cubicBezTo>
                <a:cubicBezTo>
                  <a:pt x="195" y="491"/>
                  <a:pt x="195" y="491"/>
                  <a:pt x="195" y="491"/>
                </a:cubicBezTo>
                <a:cubicBezTo>
                  <a:pt x="193" y="490"/>
                  <a:pt x="193" y="490"/>
                  <a:pt x="193" y="490"/>
                </a:cubicBezTo>
                <a:cubicBezTo>
                  <a:pt x="196" y="488"/>
                  <a:pt x="196" y="488"/>
                  <a:pt x="196" y="488"/>
                </a:cubicBezTo>
                <a:cubicBezTo>
                  <a:pt x="192" y="479"/>
                  <a:pt x="192" y="479"/>
                  <a:pt x="192" y="479"/>
                </a:cubicBezTo>
                <a:cubicBezTo>
                  <a:pt x="198" y="483"/>
                  <a:pt x="198" y="483"/>
                  <a:pt x="198" y="483"/>
                </a:cubicBezTo>
                <a:cubicBezTo>
                  <a:pt x="201" y="479"/>
                  <a:pt x="201" y="479"/>
                  <a:pt x="201" y="479"/>
                </a:cubicBezTo>
                <a:cubicBezTo>
                  <a:pt x="201" y="479"/>
                  <a:pt x="200" y="475"/>
                  <a:pt x="198" y="473"/>
                </a:cubicBezTo>
                <a:cubicBezTo>
                  <a:pt x="195" y="472"/>
                  <a:pt x="197" y="464"/>
                  <a:pt x="197" y="464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201" y="450"/>
                  <a:pt x="201" y="450"/>
                  <a:pt x="201" y="450"/>
                </a:cubicBezTo>
                <a:cubicBezTo>
                  <a:pt x="206" y="448"/>
                  <a:pt x="206" y="448"/>
                  <a:pt x="206" y="448"/>
                </a:cubicBezTo>
                <a:cubicBezTo>
                  <a:pt x="206" y="445"/>
                  <a:pt x="206" y="445"/>
                  <a:pt x="206" y="445"/>
                </a:cubicBezTo>
                <a:cubicBezTo>
                  <a:pt x="200" y="445"/>
                  <a:pt x="200" y="445"/>
                  <a:pt x="200" y="445"/>
                </a:cubicBezTo>
                <a:cubicBezTo>
                  <a:pt x="199" y="441"/>
                  <a:pt x="199" y="441"/>
                  <a:pt x="199" y="441"/>
                </a:cubicBezTo>
                <a:cubicBezTo>
                  <a:pt x="197" y="442"/>
                  <a:pt x="197" y="442"/>
                  <a:pt x="197" y="442"/>
                </a:cubicBezTo>
                <a:cubicBezTo>
                  <a:pt x="196" y="432"/>
                  <a:pt x="196" y="432"/>
                  <a:pt x="196" y="432"/>
                </a:cubicBezTo>
                <a:cubicBezTo>
                  <a:pt x="194" y="430"/>
                  <a:pt x="194" y="430"/>
                  <a:pt x="194" y="430"/>
                </a:cubicBezTo>
                <a:cubicBezTo>
                  <a:pt x="199" y="428"/>
                  <a:pt x="199" y="428"/>
                  <a:pt x="199" y="428"/>
                </a:cubicBezTo>
                <a:cubicBezTo>
                  <a:pt x="202" y="434"/>
                  <a:pt x="202" y="434"/>
                  <a:pt x="202" y="434"/>
                </a:cubicBezTo>
                <a:cubicBezTo>
                  <a:pt x="207" y="432"/>
                  <a:pt x="207" y="432"/>
                  <a:pt x="207" y="432"/>
                </a:cubicBezTo>
                <a:cubicBezTo>
                  <a:pt x="205" y="430"/>
                  <a:pt x="205" y="430"/>
                  <a:pt x="205" y="430"/>
                </a:cubicBezTo>
                <a:cubicBezTo>
                  <a:pt x="207" y="427"/>
                  <a:pt x="207" y="427"/>
                  <a:pt x="207" y="427"/>
                </a:cubicBezTo>
                <a:cubicBezTo>
                  <a:pt x="207" y="427"/>
                  <a:pt x="212" y="427"/>
                  <a:pt x="212" y="425"/>
                </a:cubicBezTo>
                <a:cubicBezTo>
                  <a:pt x="212" y="418"/>
                  <a:pt x="212" y="418"/>
                  <a:pt x="212" y="418"/>
                </a:cubicBezTo>
                <a:cubicBezTo>
                  <a:pt x="213" y="414"/>
                  <a:pt x="213" y="414"/>
                  <a:pt x="213" y="414"/>
                </a:cubicBezTo>
                <a:cubicBezTo>
                  <a:pt x="213" y="414"/>
                  <a:pt x="211" y="408"/>
                  <a:pt x="213" y="408"/>
                </a:cubicBezTo>
                <a:cubicBezTo>
                  <a:pt x="215" y="407"/>
                  <a:pt x="216" y="410"/>
                  <a:pt x="216" y="410"/>
                </a:cubicBezTo>
                <a:cubicBezTo>
                  <a:pt x="221" y="407"/>
                  <a:pt x="221" y="407"/>
                  <a:pt x="221" y="407"/>
                </a:cubicBezTo>
                <a:cubicBezTo>
                  <a:pt x="221" y="407"/>
                  <a:pt x="218" y="403"/>
                  <a:pt x="221" y="401"/>
                </a:cubicBezTo>
                <a:cubicBezTo>
                  <a:pt x="222" y="400"/>
                  <a:pt x="225" y="405"/>
                  <a:pt x="225" y="405"/>
                </a:cubicBezTo>
                <a:cubicBezTo>
                  <a:pt x="229" y="399"/>
                  <a:pt x="229" y="399"/>
                  <a:pt x="229" y="399"/>
                </a:cubicBezTo>
                <a:cubicBezTo>
                  <a:pt x="225" y="397"/>
                  <a:pt x="225" y="397"/>
                  <a:pt x="225" y="397"/>
                </a:cubicBezTo>
                <a:cubicBezTo>
                  <a:pt x="228" y="396"/>
                  <a:pt x="228" y="396"/>
                  <a:pt x="228" y="396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22" y="395"/>
                  <a:pt x="222" y="395"/>
                  <a:pt x="222" y="395"/>
                </a:cubicBezTo>
                <a:cubicBezTo>
                  <a:pt x="226" y="392"/>
                  <a:pt x="226" y="392"/>
                  <a:pt x="226" y="392"/>
                </a:cubicBezTo>
                <a:cubicBezTo>
                  <a:pt x="231" y="380"/>
                  <a:pt x="231" y="380"/>
                  <a:pt x="231" y="380"/>
                </a:cubicBezTo>
                <a:cubicBezTo>
                  <a:pt x="234" y="380"/>
                  <a:pt x="234" y="380"/>
                  <a:pt x="234" y="380"/>
                </a:cubicBezTo>
                <a:cubicBezTo>
                  <a:pt x="239" y="377"/>
                  <a:pt x="239" y="377"/>
                  <a:pt x="239" y="377"/>
                </a:cubicBezTo>
                <a:cubicBezTo>
                  <a:pt x="233" y="375"/>
                  <a:pt x="233" y="375"/>
                  <a:pt x="233" y="375"/>
                </a:cubicBezTo>
                <a:cubicBezTo>
                  <a:pt x="239" y="374"/>
                  <a:pt x="239" y="374"/>
                  <a:pt x="239" y="374"/>
                </a:cubicBezTo>
                <a:cubicBezTo>
                  <a:pt x="243" y="378"/>
                  <a:pt x="243" y="378"/>
                  <a:pt x="243" y="378"/>
                </a:cubicBezTo>
                <a:cubicBezTo>
                  <a:pt x="243" y="378"/>
                  <a:pt x="244" y="374"/>
                  <a:pt x="246" y="371"/>
                </a:cubicBezTo>
                <a:cubicBezTo>
                  <a:pt x="248" y="368"/>
                  <a:pt x="249" y="361"/>
                  <a:pt x="249" y="361"/>
                </a:cubicBezTo>
                <a:cubicBezTo>
                  <a:pt x="249" y="361"/>
                  <a:pt x="251" y="362"/>
                  <a:pt x="254" y="360"/>
                </a:cubicBezTo>
                <a:cubicBezTo>
                  <a:pt x="256" y="359"/>
                  <a:pt x="255" y="353"/>
                  <a:pt x="255" y="353"/>
                </a:cubicBezTo>
                <a:cubicBezTo>
                  <a:pt x="258" y="358"/>
                  <a:pt x="258" y="358"/>
                  <a:pt x="258" y="358"/>
                </a:cubicBezTo>
                <a:cubicBezTo>
                  <a:pt x="261" y="363"/>
                  <a:pt x="261" y="363"/>
                  <a:pt x="261" y="363"/>
                </a:cubicBezTo>
                <a:cubicBezTo>
                  <a:pt x="263" y="361"/>
                  <a:pt x="263" y="361"/>
                  <a:pt x="263" y="361"/>
                </a:cubicBezTo>
                <a:cubicBezTo>
                  <a:pt x="262" y="357"/>
                  <a:pt x="262" y="357"/>
                  <a:pt x="262" y="357"/>
                </a:cubicBezTo>
                <a:cubicBezTo>
                  <a:pt x="270" y="348"/>
                  <a:pt x="270" y="348"/>
                  <a:pt x="270" y="348"/>
                </a:cubicBezTo>
                <a:cubicBezTo>
                  <a:pt x="268" y="346"/>
                  <a:pt x="268" y="346"/>
                  <a:pt x="268" y="346"/>
                </a:cubicBezTo>
                <a:cubicBezTo>
                  <a:pt x="271" y="345"/>
                  <a:pt x="271" y="345"/>
                  <a:pt x="271" y="345"/>
                </a:cubicBezTo>
                <a:cubicBezTo>
                  <a:pt x="272" y="346"/>
                  <a:pt x="272" y="346"/>
                  <a:pt x="272" y="346"/>
                </a:cubicBezTo>
                <a:cubicBezTo>
                  <a:pt x="278" y="344"/>
                  <a:pt x="278" y="344"/>
                  <a:pt x="278" y="344"/>
                </a:cubicBezTo>
                <a:cubicBezTo>
                  <a:pt x="278" y="340"/>
                  <a:pt x="278" y="340"/>
                  <a:pt x="278" y="340"/>
                </a:cubicBezTo>
                <a:cubicBezTo>
                  <a:pt x="280" y="344"/>
                  <a:pt x="280" y="344"/>
                  <a:pt x="280" y="344"/>
                </a:cubicBezTo>
                <a:cubicBezTo>
                  <a:pt x="281" y="334"/>
                  <a:pt x="281" y="334"/>
                  <a:pt x="281" y="334"/>
                </a:cubicBezTo>
                <a:cubicBezTo>
                  <a:pt x="284" y="339"/>
                  <a:pt x="284" y="339"/>
                  <a:pt x="284" y="339"/>
                </a:cubicBezTo>
                <a:cubicBezTo>
                  <a:pt x="290" y="333"/>
                  <a:pt x="290" y="333"/>
                  <a:pt x="290" y="333"/>
                </a:cubicBezTo>
                <a:cubicBezTo>
                  <a:pt x="290" y="333"/>
                  <a:pt x="293" y="325"/>
                  <a:pt x="294" y="321"/>
                </a:cubicBezTo>
                <a:cubicBezTo>
                  <a:pt x="295" y="318"/>
                  <a:pt x="293" y="313"/>
                  <a:pt x="293" y="313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299" y="302"/>
                  <a:pt x="299" y="302"/>
                  <a:pt x="299" y="302"/>
                </a:cubicBezTo>
                <a:cubicBezTo>
                  <a:pt x="309" y="293"/>
                  <a:pt x="309" y="293"/>
                  <a:pt x="309" y="293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06" y="288"/>
                  <a:pt x="306" y="288"/>
                  <a:pt x="306" y="288"/>
                </a:cubicBezTo>
                <a:cubicBezTo>
                  <a:pt x="304" y="286"/>
                  <a:pt x="304" y="286"/>
                  <a:pt x="304" y="286"/>
                </a:cubicBezTo>
                <a:cubicBezTo>
                  <a:pt x="308" y="285"/>
                  <a:pt x="308" y="285"/>
                  <a:pt x="308" y="285"/>
                </a:cubicBezTo>
                <a:cubicBezTo>
                  <a:pt x="309" y="283"/>
                  <a:pt x="309" y="283"/>
                  <a:pt x="309" y="283"/>
                </a:cubicBezTo>
                <a:cubicBezTo>
                  <a:pt x="299" y="283"/>
                  <a:pt x="299" y="283"/>
                  <a:pt x="299" y="283"/>
                </a:cubicBezTo>
                <a:cubicBezTo>
                  <a:pt x="295" y="277"/>
                  <a:pt x="295" y="277"/>
                  <a:pt x="295" y="277"/>
                </a:cubicBezTo>
                <a:cubicBezTo>
                  <a:pt x="298" y="269"/>
                  <a:pt x="298" y="269"/>
                  <a:pt x="298" y="269"/>
                </a:cubicBezTo>
                <a:cubicBezTo>
                  <a:pt x="293" y="269"/>
                  <a:pt x="293" y="269"/>
                  <a:pt x="293" y="269"/>
                </a:cubicBezTo>
                <a:cubicBezTo>
                  <a:pt x="295" y="261"/>
                  <a:pt x="295" y="261"/>
                  <a:pt x="295" y="261"/>
                </a:cubicBezTo>
                <a:cubicBezTo>
                  <a:pt x="298" y="259"/>
                  <a:pt x="298" y="259"/>
                  <a:pt x="298" y="259"/>
                </a:cubicBezTo>
                <a:cubicBezTo>
                  <a:pt x="303" y="246"/>
                  <a:pt x="303" y="246"/>
                  <a:pt x="303" y="246"/>
                </a:cubicBezTo>
                <a:cubicBezTo>
                  <a:pt x="303" y="246"/>
                  <a:pt x="293" y="238"/>
                  <a:pt x="295" y="234"/>
                </a:cubicBezTo>
                <a:cubicBezTo>
                  <a:pt x="296" y="230"/>
                  <a:pt x="304" y="231"/>
                  <a:pt x="309" y="229"/>
                </a:cubicBezTo>
                <a:cubicBezTo>
                  <a:pt x="315" y="226"/>
                  <a:pt x="307" y="221"/>
                  <a:pt x="307" y="221"/>
                </a:cubicBezTo>
                <a:cubicBezTo>
                  <a:pt x="313" y="219"/>
                  <a:pt x="313" y="219"/>
                  <a:pt x="313" y="219"/>
                </a:cubicBezTo>
                <a:cubicBezTo>
                  <a:pt x="313" y="216"/>
                  <a:pt x="313" y="216"/>
                  <a:pt x="313" y="216"/>
                </a:cubicBezTo>
                <a:cubicBezTo>
                  <a:pt x="319" y="216"/>
                  <a:pt x="319" y="216"/>
                  <a:pt x="319" y="216"/>
                </a:cubicBezTo>
                <a:cubicBezTo>
                  <a:pt x="315" y="196"/>
                  <a:pt x="315" y="196"/>
                  <a:pt x="315" y="196"/>
                </a:cubicBezTo>
                <a:cubicBezTo>
                  <a:pt x="319" y="196"/>
                  <a:pt x="319" y="196"/>
                  <a:pt x="319" y="196"/>
                </a:cubicBezTo>
                <a:cubicBezTo>
                  <a:pt x="322" y="201"/>
                  <a:pt x="322" y="201"/>
                  <a:pt x="322" y="201"/>
                </a:cubicBezTo>
                <a:cubicBezTo>
                  <a:pt x="326" y="201"/>
                  <a:pt x="326" y="201"/>
                  <a:pt x="326" y="201"/>
                </a:cubicBezTo>
                <a:cubicBezTo>
                  <a:pt x="324" y="193"/>
                  <a:pt x="324" y="193"/>
                  <a:pt x="324" y="193"/>
                </a:cubicBezTo>
                <a:cubicBezTo>
                  <a:pt x="329" y="195"/>
                  <a:pt x="329" y="195"/>
                  <a:pt x="329" y="195"/>
                </a:cubicBezTo>
                <a:cubicBezTo>
                  <a:pt x="329" y="199"/>
                  <a:pt x="329" y="199"/>
                  <a:pt x="329" y="199"/>
                </a:cubicBezTo>
                <a:cubicBezTo>
                  <a:pt x="336" y="201"/>
                  <a:pt x="336" y="201"/>
                  <a:pt x="336" y="201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39" y="196"/>
                  <a:pt x="339" y="196"/>
                  <a:pt x="339" y="196"/>
                </a:cubicBezTo>
                <a:cubicBezTo>
                  <a:pt x="350" y="196"/>
                  <a:pt x="350" y="196"/>
                  <a:pt x="350" y="196"/>
                </a:cubicBezTo>
                <a:cubicBezTo>
                  <a:pt x="354" y="193"/>
                  <a:pt x="354" y="193"/>
                  <a:pt x="354" y="193"/>
                </a:cubicBezTo>
                <a:cubicBezTo>
                  <a:pt x="357" y="196"/>
                  <a:pt x="357" y="196"/>
                  <a:pt x="357" y="196"/>
                </a:cubicBezTo>
                <a:cubicBezTo>
                  <a:pt x="360" y="196"/>
                  <a:pt x="360" y="196"/>
                  <a:pt x="360" y="196"/>
                </a:cubicBezTo>
                <a:cubicBezTo>
                  <a:pt x="360" y="194"/>
                  <a:pt x="360" y="194"/>
                  <a:pt x="360" y="194"/>
                </a:cubicBezTo>
                <a:cubicBezTo>
                  <a:pt x="365" y="195"/>
                  <a:pt x="365" y="195"/>
                  <a:pt x="365" y="195"/>
                </a:cubicBezTo>
                <a:lnTo>
                  <a:pt x="364" y="188"/>
                </a:lnTo>
                <a:close/>
                <a:moveTo>
                  <a:pt x="14" y="718"/>
                </a:moveTo>
                <a:cubicBezTo>
                  <a:pt x="21" y="719"/>
                  <a:pt x="21" y="719"/>
                  <a:pt x="21" y="719"/>
                </a:cubicBezTo>
                <a:cubicBezTo>
                  <a:pt x="22" y="712"/>
                  <a:pt x="22" y="712"/>
                  <a:pt x="22" y="712"/>
                </a:cubicBezTo>
                <a:cubicBezTo>
                  <a:pt x="19" y="709"/>
                  <a:pt x="19" y="709"/>
                  <a:pt x="19" y="709"/>
                </a:cubicBezTo>
                <a:cubicBezTo>
                  <a:pt x="17" y="712"/>
                  <a:pt x="17" y="712"/>
                  <a:pt x="17" y="712"/>
                </a:cubicBezTo>
                <a:cubicBezTo>
                  <a:pt x="16" y="712"/>
                  <a:pt x="16" y="712"/>
                  <a:pt x="16" y="712"/>
                </a:cubicBezTo>
                <a:cubicBezTo>
                  <a:pt x="8" y="720"/>
                  <a:pt x="8" y="720"/>
                  <a:pt x="8" y="720"/>
                </a:cubicBezTo>
                <a:cubicBezTo>
                  <a:pt x="14" y="721"/>
                  <a:pt x="14" y="721"/>
                  <a:pt x="14" y="721"/>
                </a:cubicBezTo>
                <a:lnTo>
                  <a:pt x="14" y="718"/>
                </a:lnTo>
                <a:close/>
                <a:moveTo>
                  <a:pt x="20" y="727"/>
                </a:moveTo>
                <a:cubicBezTo>
                  <a:pt x="19" y="723"/>
                  <a:pt x="19" y="723"/>
                  <a:pt x="19" y="723"/>
                </a:cubicBezTo>
                <a:cubicBezTo>
                  <a:pt x="11" y="725"/>
                  <a:pt x="11" y="725"/>
                  <a:pt x="11" y="725"/>
                </a:cubicBezTo>
                <a:cubicBezTo>
                  <a:pt x="13" y="728"/>
                  <a:pt x="13" y="728"/>
                  <a:pt x="13" y="728"/>
                </a:cubicBezTo>
                <a:cubicBezTo>
                  <a:pt x="13" y="730"/>
                  <a:pt x="13" y="730"/>
                  <a:pt x="13" y="730"/>
                </a:cubicBezTo>
                <a:cubicBezTo>
                  <a:pt x="16" y="730"/>
                  <a:pt x="16" y="730"/>
                  <a:pt x="16" y="730"/>
                </a:cubicBezTo>
                <a:cubicBezTo>
                  <a:pt x="17" y="727"/>
                  <a:pt x="17" y="727"/>
                  <a:pt x="17" y="727"/>
                </a:cubicBezTo>
                <a:lnTo>
                  <a:pt x="20" y="727"/>
                </a:lnTo>
                <a:close/>
                <a:moveTo>
                  <a:pt x="211" y="760"/>
                </a:moveTo>
                <a:cubicBezTo>
                  <a:pt x="207" y="765"/>
                  <a:pt x="207" y="765"/>
                  <a:pt x="207" y="765"/>
                </a:cubicBezTo>
                <a:cubicBezTo>
                  <a:pt x="208" y="771"/>
                  <a:pt x="208" y="771"/>
                  <a:pt x="208" y="771"/>
                </a:cubicBezTo>
                <a:cubicBezTo>
                  <a:pt x="207" y="771"/>
                  <a:pt x="207" y="771"/>
                  <a:pt x="207" y="771"/>
                </a:cubicBezTo>
                <a:cubicBezTo>
                  <a:pt x="207" y="773"/>
                  <a:pt x="207" y="773"/>
                  <a:pt x="207" y="773"/>
                </a:cubicBezTo>
                <a:cubicBezTo>
                  <a:pt x="205" y="783"/>
                  <a:pt x="205" y="783"/>
                  <a:pt x="205" y="783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0" y="792"/>
                  <a:pt x="200" y="792"/>
                  <a:pt x="200" y="792"/>
                </a:cubicBezTo>
                <a:cubicBezTo>
                  <a:pt x="198" y="792"/>
                  <a:pt x="198" y="792"/>
                  <a:pt x="198" y="792"/>
                </a:cubicBezTo>
                <a:cubicBezTo>
                  <a:pt x="198" y="792"/>
                  <a:pt x="195" y="797"/>
                  <a:pt x="194" y="801"/>
                </a:cubicBezTo>
                <a:cubicBezTo>
                  <a:pt x="193" y="804"/>
                  <a:pt x="194" y="807"/>
                  <a:pt x="193" y="808"/>
                </a:cubicBezTo>
                <a:cubicBezTo>
                  <a:pt x="193" y="810"/>
                  <a:pt x="190" y="812"/>
                  <a:pt x="190" y="816"/>
                </a:cubicBezTo>
                <a:cubicBezTo>
                  <a:pt x="190" y="821"/>
                  <a:pt x="190" y="821"/>
                  <a:pt x="190" y="821"/>
                </a:cubicBezTo>
                <a:cubicBezTo>
                  <a:pt x="193" y="823"/>
                  <a:pt x="193" y="823"/>
                  <a:pt x="193" y="823"/>
                </a:cubicBezTo>
                <a:cubicBezTo>
                  <a:pt x="192" y="836"/>
                  <a:pt x="192" y="836"/>
                  <a:pt x="192" y="836"/>
                </a:cubicBezTo>
                <a:cubicBezTo>
                  <a:pt x="192" y="836"/>
                  <a:pt x="196" y="833"/>
                  <a:pt x="197" y="830"/>
                </a:cubicBezTo>
                <a:cubicBezTo>
                  <a:pt x="198" y="825"/>
                  <a:pt x="197" y="824"/>
                  <a:pt x="197" y="822"/>
                </a:cubicBezTo>
                <a:cubicBezTo>
                  <a:pt x="197" y="820"/>
                  <a:pt x="199" y="817"/>
                  <a:pt x="200" y="815"/>
                </a:cubicBezTo>
                <a:cubicBezTo>
                  <a:pt x="201" y="813"/>
                  <a:pt x="200" y="807"/>
                  <a:pt x="200" y="807"/>
                </a:cubicBezTo>
                <a:cubicBezTo>
                  <a:pt x="204" y="796"/>
                  <a:pt x="204" y="796"/>
                  <a:pt x="204" y="796"/>
                </a:cubicBezTo>
                <a:cubicBezTo>
                  <a:pt x="206" y="796"/>
                  <a:pt x="206" y="796"/>
                  <a:pt x="206" y="796"/>
                </a:cubicBezTo>
                <a:cubicBezTo>
                  <a:pt x="208" y="788"/>
                  <a:pt x="208" y="788"/>
                  <a:pt x="208" y="788"/>
                </a:cubicBezTo>
                <a:cubicBezTo>
                  <a:pt x="207" y="785"/>
                  <a:pt x="207" y="785"/>
                  <a:pt x="207" y="785"/>
                </a:cubicBezTo>
                <a:cubicBezTo>
                  <a:pt x="209" y="783"/>
                  <a:pt x="209" y="783"/>
                  <a:pt x="209" y="783"/>
                </a:cubicBezTo>
                <a:cubicBezTo>
                  <a:pt x="208" y="782"/>
                  <a:pt x="208" y="782"/>
                  <a:pt x="208" y="782"/>
                </a:cubicBezTo>
                <a:cubicBezTo>
                  <a:pt x="210" y="779"/>
                  <a:pt x="210" y="779"/>
                  <a:pt x="210" y="779"/>
                </a:cubicBezTo>
                <a:cubicBezTo>
                  <a:pt x="209" y="777"/>
                  <a:pt x="209" y="777"/>
                  <a:pt x="209" y="777"/>
                </a:cubicBezTo>
                <a:cubicBezTo>
                  <a:pt x="212" y="772"/>
                  <a:pt x="212" y="772"/>
                  <a:pt x="212" y="772"/>
                </a:cubicBezTo>
                <a:cubicBezTo>
                  <a:pt x="211" y="766"/>
                  <a:pt x="211" y="766"/>
                  <a:pt x="211" y="766"/>
                </a:cubicBezTo>
                <a:cubicBezTo>
                  <a:pt x="214" y="763"/>
                  <a:pt x="214" y="763"/>
                  <a:pt x="214" y="763"/>
                </a:cubicBezTo>
                <a:lnTo>
                  <a:pt x="211" y="760"/>
                </a:lnTo>
                <a:close/>
                <a:moveTo>
                  <a:pt x="277" y="731"/>
                </a:moveTo>
                <a:cubicBezTo>
                  <a:pt x="281" y="724"/>
                  <a:pt x="281" y="724"/>
                  <a:pt x="281" y="724"/>
                </a:cubicBezTo>
                <a:cubicBezTo>
                  <a:pt x="278" y="718"/>
                  <a:pt x="278" y="718"/>
                  <a:pt x="278" y="718"/>
                </a:cubicBezTo>
                <a:cubicBezTo>
                  <a:pt x="272" y="719"/>
                  <a:pt x="272" y="719"/>
                  <a:pt x="272" y="719"/>
                </a:cubicBezTo>
                <a:cubicBezTo>
                  <a:pt x="270" y="724"/>
                  <a:pt x="270" y="724"/>
                  <a:pt x="270" y="724"/>
                </a:cubicBezTo>
                <a:cubicBezTo>
                  <a:pt x="270" y="719"/>
                  <a:pt x="270" y="719"/>
                  <a:pt x="270" y="719"/>
                </a:cubicBezTo>
                <a:cubicBezTo>
                  <a:pt x="270" y="719"/>
                  <a:pt x="267" y="719"/>
                  <a:pt x="266" y="720"/>
                </a:cubicBezTo>
                <a:cubicBezTo>
                  <a:pt x="264" y="721"/>
                  <a:pt x="263" y="724"/>
                  <a:pt x="263" y="724"/>
                </a:cubicBezTo>
                <a:cubicBezTo>
                  <a:pt x="263" y="724"/>
                  <a:pt x="262" y="723"/>
                  <a:pt x="259" y="726"/>
                </a:cubicBezTo>
                <a:cubicBezTo>
                  <a:pt x="257" y="729"/>
                  <a:pt x="253" y="739"/>
                  <a:pt x="253" y="739"/>
                </a:cubicBezTo>
                <a:cubicBezTo>
                  <a:pt x="253" y="739"/>
                  <a:pt x="248" y="741"/>
                  <a:pt x="248" y="746"/>
                </a:cubicBezTo>
                <a:cubicBezTo>
                  <a:pt x="247" y="753"/>
                  <a:pt x="253" y="753"/>
                  <a:pt x="253" y="757"/>
                </a:cubicBezTo>
                <a:cubicBezTo>
                  <a:pt x="251" y="762"/>
                  <a:pt x="249" y="763"/>
                  <a:pt x="249" y="763"/>
                </a:cubicBezTo>
                <a:cubicBezTo>
                  <a:pt x="251" y="765"/>
                  <a:pt x="251" y="765"/>
                  <a:pt x="251" y="765"/>
                </a:cubicBezTo>
                <a:cubicBezTo>
                  <a:pt x="251" y="772"/>
                  <a:pt x="251" y="772"/>
                  <a:pt x="251" y="772"/>
                </a:cubicBezTo>
                <a:cubicBezTo>
                  <a:pt x="254" y="773"/>
                  <a:pt x="254" y="773"/>
                  <a:pt x="254" y="773"/>
                </a:cubicBezTo>
                <a:cubicBezTo>
                  <a:pt x="254" y="776"/>
                  <a:pt x="254" y="776"/>
                  <a:pt x="254" y="776"/>
                </a:cubicBezTo>
                <a:cubicBezTo>
                  <a:pt x="254" y="776"/>
                  <a:pt x="257" y="775"/>
                  <a:pt x="257" y="776"/>
                </a:cubicBezTo>
                <a:cubicBezTo>
                  <a:pt x="257" y="777"/>
                  <a:pt x="255" y="778"/>
                  <a:pt x="255" y="778"/>
                </a:cubicBezTo>
                <a:cubicBezTo>
                  <a:pt x="255" y="782"/>
                  <a:pt x="255" y="782"/>
                  <a:pt x="255" y="782"/>
                </a:cubicBezTo>
                <a:cubicBezTo>
                  <a:pt x="255" y="783"/>
                  <a:pt x="253" y="787"/>
                  <a:pt x="253" y="787"/>
                </a:cubicBezTo>
                <a:cubicBezTo>
                  <a:pt x="258" y="785"/>
                  <a:pt x="258" y="785"/>
                  <a:pt x="258" y="785"/>
                </a:cubicBezTo>
                <a:cubicBezTo>
                  <a:pt x="261" y="779"/>
                  <a:pt x="261" y="779"/>
                  <a:pt x="261" y="779"/>
                </a:cubicBezTo>
                <a:cubicBezTo>
                  <a:pt x="260" y="779"/>
                  <a:pt x="260" y="779"/>
                  <a:pt x="260" y="779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62" y="772"/>
                  <a:pt x="262" y="772"/>
                  <a:pt x="262" y="772"/>
                </a:cubicBezTo>
                <a:cubicBezTo>
                  <a:pt x="261" y="772"/>
                  <a:pt x="261" y="772"/>
                  <a:pt x="261" y="772"/>
                </a:cubicBezTo>
                <a:cubicBezTo>
                  <a:pt x="266" y="766"/>
                  <a:pt x="266" y="766"/>
                  <a:pt x="266" y="766"/>
                </a:cubicBezTo>
                <a:cubicBezTo>
                  <a:pt x="271" y="763"/>
                  <a:pt x="271" y="763"/>
                  <a:pt x="271" y="763"/>
                </a:cubicBezTo>
                <a:cubicBezTo>
                  <a:pt x="271" y="758"/>
                  <a:pt x="271" y="758"/>
                  <a:pt x="271" y="758"/>
                </a:cubicBezTo>
                <a:cubicBezTo>
                  <a:pt x="277" y="750"/>
                  <a:pt x="277" y="750"/>
                  <a:pt x="277" y="750"/>
                </a:cubicBezTo>
                <a:cubicBezTo>
                  <a:pt x="274" y="750"/>
                  <a:pt x="274" y="750"/>
                  <a:pt x="274" y="750"/>
                </a:cubicBezTo>
                <a:cubicBezTo>
                  <a:pt x="271" y="746"/>
                  <a:pt x="271" y="746"/>
                  <a:pt x="271" y="746"/>
                </a:cubicBezTo>
                <a:cubicBezTo>
                  <a:pt x="271" y="746"/>
                  <a:pt x="273" y="743"/>
                  <a:pt x="274" y="740"/>
                </a:cubicBezTo>
                <a:cubicBezTo>
                  <a:pt x="274" y="738"/>
                  <a:pt x="271" y="735"/>
                  <a:pt x="271" y="735"/>
                </a:cubicBezTo>
                <a:cubicBezTo>
                  <a:pt x="272" y="730"/>
                  <a:pt x="272" y="730"/>
                  <a:pt x="272" y="730"/>
                </a:cubicBezTo>
                <a:lnTo>
                  <a:pt x="277" y="731"/>
                </a:lnTo>
                <a:close/>
                <a:moveTo>
                  <a:pt x="280" y="719"/>
                </a:moveTo>
                <a:cubicBezTo>
                  <a:pt x="282" y="721"/>
                  <a:pt x="282" y="721"/>
                  <a:pt x="282" y="721"/>
                </a:cubicBezTo>
                <a:cubicBezTo>
                  <a:pt x="286" y="711"/>
                  <a:pt x="286" y="711"/>
                  <a:pt x="286" y="711"/>
                </a:cubicBezTo>
                <a:cubicBezTo>
                  <a:pt x="281" y="712"/>
                  <a:pt x="281" y="712"/>
                  <a:pt x="281" y="712"/>
                </a:cubicBezTo>
                <a:lnTo>
                  <a:pt x="280" y="719"/>
                </a:lnTo>
                <a:close/>
                <a:moveTo>
                  <a:pt x="286" y="715"/>
                </a:moveTo>
                <a:cubicBezTo>
                  <a:pt x="290" y="715"/>
                  <a:pt x="290" y="715"/>
                  <a:pt x="290" y="715"/>
                </a:cubicBezTo>
                <a:cubicBezTo>
                  <a:pt x="291" y="712"/>
                  <a:pt x="291" y="712"/>
                  <a:pt x="291" y="712"/>
                </a:cubicBezTo>
                <a:cubicBezTo>
                  <a:pt x="288" y="712"/>
                  <a:pt x="288" y="712"/>
                  <a:pt x="288" y="712"/>
                </a:cubicBezTo>
                <a:lnTo>
                  <a:pt x="286" y="715"/>
                </a:lnTo>
                <a:close/>
                <a:moveTo>
                  <a:pt x="282" y="691"/>
                </a:moveTo>
                <a:cubicBezTo>
                  <a:pt x="287" y="688"/>
                  <a:pt x="287" y="688"/>
                  <a:pt x="287" y="688"/>
                </a:cubicBezTo>
                <a:cubicBezTo>
                  <a:pt x="280" y="684"/>
                  <a:pt x="280" y="684"/>
                  <a:pt x="280" y="684"/>
                </a:cubicBezTo>
                <a:cubicBezTo>
                  <a:pt x="281" y="689"/>
                  <a:pt x="281" y="689"/>
                  <a:pt x="281" y="689"/>
                </a:cubicBezTo>
                <a:lnTo>
                  <a:pt x="282" y="691"/>
                </a:lnTo>
                <a:close/>
                <a:moveTo>
                  <a:pt x="243" y="630"/>
                </a:moveTo>
                <a:cubicBezTo>
                  <a:pt x="255" y="631"/>
                  <a:pt x="255" y="631"/>
                  <a:pt x="255" y="631"/>
                </a:cubicBezTo>
                <a:cubicBezTo>
                  <a:pt x="256" y="630"/>
                  <a:pt x="256" y="630"/>
                  <a:pt x="256" y="630"/>
                </a:cubicBezTo>
                <a:cubicBezTo>
                  <a:pt x="254" y="626"/>
                  <a:pt x="254" y="626"/>
                  <a:pt x="254" y="626"/>
                </a:cubicBezTo>
                <a:cubicBezTo>
                  <a:pt x="251" y="625"/>
                  <a:pt x="251" y="625"/>
                  <a:pt x="251" y="625"/>
                </a:cubicBezTo>
                <a:cubicBezTo>
                  <a:pt x="248" y="626"/>
                  <a:pt x="248" y="626"/>
                  <a:pt x="248" y="626"/>
                </a:cubicBezTo>
                <a:cubicBezTo>
                  <a:pt x="249" y="628"/>
                  <a:pt x="249" y="628"/>
                  <a:pt x="249" y="628"/>
                </a:cubicBezTo>
                <a:cubicBezTo>
                  <a:pt x="243" y="628"/>
                  <a:pt x="243" y="628"/>
                  <a:pt x="243" y="628"/>
                </a:cubicBezTo>
                <a:lnTo>
                  <a:pt x="243" y="630"/>
                </a:lnTo>
                <a:close/>
                <a:moveTo>
                  <a:pt x="254" y="615"/>
                </a:moveTo>
                <a:cubicBezTo>
                  <a:pt x="253" y="620"/>
                  <a:pt x="253" y="620"/>
                  <a:pt x="253" y="620"/>
                </a:cubicBezTo>
                <a:cubicBezTo>
                  <a:pt x="258" y="617"/>
                  <a:pt x="258" y="617"/>
                  <a:pt x="258" y="617"/>
                </a:cubicBezTo>
                <a:lnTo>
                  <a:pt x="254" y="615"/>
                </a:lnTo>
                <a:close/>
                <a:moveTo>
                  <a:pt x="266" y="610"/>
                </a:moveTo>
                <a:cubicBezTo>
                  <a:pt x="265" y="607"/>
                  <a:pt x="265" y="607"/>
                  <a:pt x="265" y="607"/>
                </a:cubicBezTo>
                <a:cubicBezTo>
                  <a:pt x="259" y="610"/>
                  <a:pt x="259" y="610"/>
                  <a:pt x="259" y="610"/>
                </a:cubicBezTo>
                <a:cubicBezTo>
                  <a:pt x="262" y="612"/>
                  <a:pt x="262" y="612"/>
                  <a:pt x="262" y="612"/>
                </a:cubicBezTo>
                <a:lnTo>
                  <a:pt x="266" y="610"/>
                </a:lnTo>
                <a:close/>
                <a:moveTo>
                  <a:pt x="258" y="630"/>
                </a:moveTo>
                <a:cubicBezTo>
                  <a:pt x="261" y="629"/>
                  <a:pt x="261" y="629"/>
                  <a:pt x="261" y="629"/>
                </a:cubicBezTo>
                <a:cubicBezTo>
                  <a:pt x="258" y="626"/>
                  <a:pt x="258" y="626"/>
                  <a:pt x="258" y="626"/>
                </a:cubicBezTo>
                <a:lnTo>
                  <a:pt x="258" y="630"/>
                </a:lnTo>
                <a:close/>
                <a:moveTo>
                  <a:pt x="249" y="651"/>
                </a:moveTo>
                <a:cubicBezTo>
                  <a:pt x="253" y="644"/>
                  <a:pt x="253" y="644"/>
                  <a:pt x="253" y="644"/>
                </a:cubicBezTo>
                <a:cubicBezTo>
                  <a:pt x="250" y="643"/>
                  <a:pt x="250" y="643"/>
                  <a:pt x="250" y="643"/>
                </a:cubicBezTo>
                <a:cubicBezTo>
                  <a:pt x="246" y="649"/>
                  <a:pt x="246" y="649"/>
                  <a:pt x="246" y="649"/>
                </a:cubicBezTo>
                <a:lnTo>
                  <a:pt x="249" y="651"/>
                </a:lnTo>
                <a:close/>
                <a:moveTo>
                  <a:pt x="245" y="653"/>
                </a:moveTo>
                <a:cubicBezTo>
                  <a:pt x="244" y="656"/>
                  <a:pt x="245" y="658"/>
                  <a:pt x="247" y="656"/>
                </a:cubicBezTo>
                <a:cubicBezTo>
                  <a:pt x="249" y="653"/>
                  <a:pt x="246" y="651"/>
                  <a:pt x="245" y="653"/>
                </a:cubicBezTo>
                <a:close/>
                <a:moveTo>
                  <a:pt x="238" y="652"/>
                </a:moveTo>
                <a:cubicBezTo>
                  <a:pt x="241" y="653"/>
                  <a:pt x="241" y="653"/>
                  <a:pt x="241" y="653"/>
                </a:cubicBezTo>
                <a:cubicBezTo>
                  <a:pt x="243" y="649"/>
                  <a:pt x="243" y="649"/>
                  <a:pt x="243" y="649"/>
                </a:cubicBezTo>
                <a:cubicBezTo>
                  <a:pt x="242" y="649"/>
                  <a:pt x="242" y="649"/>
                  <a:pt x="242" y="649"/>
                </a:cubicBezTo>
                <a:lnTo>
                  <a:pt x="238" y="652"/>
                </a:lnTo>
                <a:close/>
                <a:moveTo>
                  <a:pt x="251" y="632"/>
                </a:moveTo>
                <a:cubicBezTo>
                  <a:pt x="249" y="633"/>
                  <a:pt x="249" y="633"/>
                  <a:pt x="249" y="633"/>
                </a:cubicBezTo>
                <a:cubicBezTo>
                  <a:pt x="246" y="635"/>
                  <a:pt x="246" y="635"/>
                  <a:pt x="246" y="635"/>
                </a:cubicBezTo>
                <a:cubicBezTo>
                  <a:pt x="251" y="636"/>
                  <a:pt x="251" y="636"/>
                  <a:pt x="251" y="636"/>
                </a:cubicBezTo>
                <a:lnTo>
                  <a:pt x="251" y="632"/>
                </a:lnTo>
                <a:close/>
                <a:moveTo>
                  <a:pt x="229" y="662"/>
                </a:moveTo>
                <a:cubicBezTo>
                  <a:pt x="229" y="664"/>
                  <a:pt x="229" y="664"/>
                  <a:pt x="229" y="664"/>
                </a:cubicBezTo>
                <a:cubicBezTo>
                  <a:pt x="232" y="666"/>
                  <a:pt x="232" y="666"/>
                  <a:pt x="232" y="666"/>
                </a:cubicBezTo>
                <a:cubicBezTo>
                  <a:pt x="231" y="661"/>
                  <a:pt x="231" y="661"/>
                  <a:pt x="231" y="661"/>
                </a:cubicBezTo>
                <a:lnTo>
                  <a:pt x="229" y="662"/>
                </a:lnTo>
                <a:close/>
                <a:moveTo>
                  <a:pt x="246" y="562"/>
                </a:moveTo>
                <a:cubicBezTo>
                  <a:pt x="244" y="562"/>
                  <a:pt x="244" y="562"/>
                  <a:pt x="244" y="562"/>
                </a:cubicBezTo>
                <a:cubicBezTo>
                  <a:pt x="243" y="558"/>
                  <a:pt x="243" y="558"/>
                  <a:pt x="243" y="558"/>
                </a:cubicBezTo>
                <a:cubicBezTo>
                  <a:pt x="241" y="554"/>
                  <a:pt x="241" y="554"/>
                  <a:pt x="241" y="554"/>
                </a:cubicBezTo>
                <a:cubicBezTo>
                  <a:pt x="240" y="554"/>
                  <a:pt x="240" y="554"/>
                  <a:pt x="240" y="554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6" y="567"/>
                  <a:pt x="246" y="567"/>
                  <a:pt x="246" y="567"/>
                </a:cubicBezTo>
                <a:lnTo>
                  <a:pt x="246" y="562"/>
                </a:lnTo>
                <a:close/>
                <a:moveTo>
                  <a:pt x="245" y="571"/>
                </a:moveTo>
                <a:cubicBezTo>
                  <a:pt x="248" y="572"/>
                  <a:pt x="249" y="569"/>
                  <a:pt x="246" y="569"/>
                </a:cubicBezTo>
                <a:cubicBezTo>
                  <a:pt x="243" y="569"/>
                  <a:pt x="243" y="571"/>
                  <a:pt x="245" y="571"/>
                </a:cubicBezTo>
                <a:close/>
                <a:moveTo>
                  <a:pt x="253" y="571"/>
                </a:moveTo>
                <a:cubicBezTo>
                  <a:pt x="250" y="571"/>
                  <a:pt x="250" y="574"/>
                  <a:pt x="253" y="576"/>
                </a:cubicBezTo>
                <a:cubicBezTo>
                  <a:pt x="255" y="577"/>
                  <a:pt x="256" y="576"/>
                  <a:pt x="256" y="573"/>
                </a:cubicBezTo>
                <a:cubicBezTo>
                  <a:pt x="255" y="571"/>
                  <a:pt x="254" y="571"/>
                  <a:pt x="253" y="571"/>
                </a:cubicBezTo>
                <a:close/>
                <a:moveTo>
                  <a:pt x="200" y="696"/>
                </a:moveTo>
                <a:cubicBezTo>
                  <a:pt x="199" y="693"/>
                  <a:pt x="199" y="693"/>
                  <a:pt x="199" y="693"/>
                </a:cubicBezTo>
                <a:cubicBezTo>
                  <a:pt x="198" y="693"/>
                  <a:pt x="198" y="693"/>
                  <a:pt x="198" y="693"/>
                </a:cubicBezTo>
                <a:cubicBezTo>
                  <a:pt x="198" y="699"/>
                  <a:pt x="198" y="699"/>
                  <a:pt x="198" y="699"/>
                </a:cubicBezTo>
                <a:cubicBezTo>
                  <a:pt x="202" y="698"/>
                  <a:pt x="202" y="698"/>
                  <a:pt x="202" y="698"/>
                </a:cubicBezTo>
                <a:lnTo>
                  <a:pt x="200" y="696"/>
                </a:lnTo>
                <a:close/>
                <a:moveTo>
                  <a:pt x="198" y="739"/>
                </a:moveTo>
                <a:cubicBezTo>
                  <a:pt x="195" y="736"/>
                  <a:pt x="195" y="736"/>
                  <a:pt x="195" y="736"/>
                </a:cubicBezTo>
                <a:cubicBezTo>
                  <a:pt x="195" y="740"/>
                  <a:pt x="195" y="740"/>
                  <a:pt x="195" y="740"/>
                </a:cubicBezTo>
                <a:lnTo>
                  <a:pt x="198" y="739"/>
                </a:lnTo>
                <a:close/>
                <a:moveTo>
                  <a:pt x="266" y="598"/>
                </a:moveTo>
                <a:cubicBezTo>
                  <a:pt x="263" y="596"/>
                  <a:pt x="263" y="596"/>
                  <a:pt x="263" y="596"/>
                </a:cubicBezTo>
                <a:cubicBezTo>
                  <a:pt x="261" y="598"/>
                  <a:pt x="261" y="598"/>
                  <a:pt x="261" y="598"/>
                </a:cubicBezTo>
                <a:lnTo>
                  <a:pt x="266" y="598"/>
                </a:lnTo>
                <a:close/>
                <a:moveTo>
                  <a:pt x="205" y="485"/>
                </a:moveTo>
                <a:cubicBezTo>
                  <a:pt x="206" y="482"/>
                  <a:pt x="206" y="482"/>
                  <a:pt x="206" y="482"/>
                </a:cubicBezTo>
                <a:cubicBezTo>
                  <a:pt x="202" y="479"/>
                  <a:pt x="202" y="479"/>
                  <a:pt x="202" y="479"/>
                </a:cubicBezTo>
                <a:cubicBezTo>
                  <a:pt x="200" y="482"/>
                  <a:pt x="200" y="482"/>
                  <a:pt x="200" y="482"/>
                </a:cubicBezTo>
                <a:lnTo>
                  <a:pt x="205" y="485"/>
                </a:lnTo>
                <a:close/>
                <a:moveTo>
                  <a:pt x="199" y="439"/>
                </a:moveTo>
                <a:cubicBezTo>
                  <a:pt x="201" y="439"/>
                  <a:pt x="201" y="439"/>
                  <a:pt x="201" y="439"/>
                </a:cubicBezTo>
                <a:cubicBezTo>
                  <a:pt x="200" y="432"/>
                  <a:pt x="200" y="432"/>
                  <a:pt x="200" y="432"/>
                </a:cubicBezTo>
                <a:cubicBezTo>
                  <a:pt x="198" y="431"/>
                  <a:pt x="198" y="431"/>
                  <a:pt x="198" y="431"/>
                </a:cubicBezTo>
                <a:lnTo>
                  <a:pt x="199" y="439"/>
                </a:lnTo>
                <a:close/>
                <a:moveTo>
                  <a:pt x="217" y="421"/>
                </a:moveTo>
                <a:cubicBezTo>
                  <a:pt x="216" y="419"/>
                  <a:pt x="216" y="419"/>
                  <a:pt x="216" y="419"/>
                </a:cubicBezTo>
                <a:cubicBezTo>
                  <a:pt x="214" y="419"/>
                  <a:pt x="214" y="419"/>
                  <a:pt x="214" y="419"/>
                </a:cubicBezTo>
                <a:cubicBezTo>
                  <a:pt x="214" y="421"/>
                  <a:pt x="214" y="421"/>
                  <a:pt x="214" y="421"/>
                </a:cubicBezTo>
                <a:cubicBezTo>
                  <a:pt x="214" y="425"/>
                  <a:pt x="214" y="425"/>
                  <a:pt x="214" y="425"/>
                </a:cubicBezTo>
                <a:lnTo>
                  <a:pt x="217" y="421"/>
                </a:lnTo>
                <a:close/>
                <a:moveTo>
                  <a:pt x="220" y="411"/>
                </a:moveTo>
                <a:cubicBezTo>
                  <a:pt x="215" y="412"/>
                  <a:pt x="214" y="415"/>
                  <a:pt x="216" y="416"/>
                </a:cubicBezTo>
                <a:cubicBezTo>
                  <a:pt x="220" y="418"/>
                  <a:pt x="223" y="411"/>
                  <a:pt x="220" y="411"/>
                </a:cubicBezTo>
                <a:close/>
                <a:moveTo>
                  <a:pt x="234" y="392"/>
                </a:moveTo>
                <a:cubicBezTo>
                  <a:pt x="232" y="384"/>
                  <a:pt x="232" y="384"/>
                  <a:pt x="232" y="384"/>
                </a:cubicBezTo>
                <a:cubicBezTo>
                  <a:pt x="231" y="393"/>
                  <a:pt x="231" y="393"/>
                  <a:pt x="231" y="393"/>
                </a:cubicBezTo>
                <a:lnTo>
                  <a:pt x="234" y="392"/>
                </a:lnTo>
                <a:close/>
                <a:moveTo>
                  <a:pt x="294" y="340"/>
                </a:moveTo>
                <a:cubicBezTo>
                  <a:pt x="294" y="343"/>
                  <a:pt x="294" y="343"/>
                  <a:pt x="294" y="343"/>
                </a:cubicBezTo>
                <a:cubicBezTo>
                  <a:pt x="297" y="342"/>
                  <a:pt x="297" y="342"/>
                  <a:pt x="297" y="342"/>
                </a:cubicBezTo>
                <a:cubicBezTo>
                  <a:pt x="296" y="336"/>
                  <a:pt x="296" y="336"/>
                  <a:pt x="296" y="336"/>
                </a:cubicBezTo>
                <a:lnTo>
                  <a:pt x="294" y="340"/>
                </a:lnTo>
                <a:close/>
                <a:moveTo>
                  <a:pt x="293" y="335"/>
                </a:moveTo>
                <a:cubicBezTo>
                  <a:pt x="290" y="340"/>
                  <a:pt x="294" y="336"/>
                  <a:pt x="294" y="336"/>
                </a:cubicBezTo>
                <a:cubicBezTo>
                  <a:pt x="296" y="333"/>
                  <a:pt x="295" y="331"/>
                  <a:pt x="293" y="335"/>
                </a:cubicBezTo>
                <a:close/>
                <a:moveTo>
                  <a:pt x="298" y="236"/>
                </a:moveTo>
                <a:cubicBezTo>
                  <a:pt x="300" y="240"/>
                  <a:pt x="300" y="240"/>
                  <a:pt x="300" y="240"/>
                </a:cubicBezTo>
                <a:cubicBezTo>
                  <a:pt x="306" y="242"/>
                  <a:pt x="306" y="242"/>
                  <a:pt x="306" y="242"/>
                </a:cubicBezTo>
                <a:cubicBezTo>
                  <a:pt x="307" y="241"/>
                  <a:pt x="307" y="241"/>
                  <a:pt x="307" y="241"/>
                </a:cubicBezTo>
                <a:cubicBezTo>
                  <a:pt x="304" y="239"/>
                  <a:pt x="304" y="239"/>
                  <a:pt x="304" y="239"/>
                </a:cubicBezTo>
                <a:cubicBezTo>
                  <a:pt x="305" y="236"/>
                  <a:pt x="305" y="236"/>
                  <a:pt x="305" y="236"/>
                </a:cubicBezTo>
                <a:cubicBezTo>
                  <a:pt x="303" y="235"/>
                  <a:pt x="303" y="235"/>
                  <a:pt x="303" y="235"/>
                </a:cubicBezTo>
                <a:cubicBezTo>
                  <a:pt x="302" y="237"/>
                  <a:pt x="302" y="237"/>
                  <a:pt x="302" y="237"/>
                </a:cubicBezTo>
                <a:cubicBezTo>
                  <a:pt x="302" y="235"/>
                  <a:pt x="302" y="235"/>
                  <a:pt x="302" y="235"/>
                </a:cubicBezTo>
                <a:lnTo>
                  <a:pt x="298" y="236"/>
                </a:lnTo>
                <a:close/>
                <a:moveTo>
                  <a:pt x="312" y="222"/>
                </a:moveTo>
                <a:cubicBezTo>
                  <a:pt x="315" y="226"/>
                  <a:pt x="315" y="226"/>
                  <a:pt x="315" y="226"/>
                </a:cubicBezTo>
                <a:cubicBezTo>
                  <a:pt x="314" y="221"/>
                  <a:pt x="314" y="221"/>
                  <a:pt x="314" y="221"/>
                </a:cubicBezTo>
                <a:lnTo>
                  <a:pt x="312" y="222"/>
                </a:lnTo>
                <a:close/>
                <a:moveTo>
                  <a:pt x="320" y="227"/>
                </a:moveTo>
                <a:cubicBezTo>
                  <a:pt x="322" y="224"/>
                  <a:pt x="322" y="224"/>
                  <a:pt x="322" y="224"/>
                </a:cubicBezTo>
                <a:cubicBezTo>
                  <a:pt x="317" y="225"/>
                  <a:pt x="317" y="225"/>
                  <a:pt x="317" y="225"/>
                </a:cubicBezTo>
                <a:lnTo>
                  <a:pt x="320" y="227"/>
                </a:lnTo>
                <a:close/>
                <a:moveTo>
                  <a:pt x="322" y="222"/>
                </a:moveTo>
                <a:cubicBezTo>
                  <a:pt x="326" y="222"/>
                  <a:pt x="326" y="222"/>
                  <a:pt x="326" y="222"/>
                </a:cubicBezTo>
                <a:cubicBezTo>
                  <a:pt x="326" y="221"/>
                  <a:pt x="326" y="221"/>
                  <a:pt x="326" y="221"/>
                </a:cubicBezTo>
                <a:cubicBezTo>
                  <a:pt x="322" y="220"/>
                  <a:pt x="322" y="220"/>
                  <a:pt x="322" y="220"/>
                </a:cubicBezTo>
                <a:lnTo>
                  <a:pt x="322" y="222"/>
                </a:lnTo>
                <a:close/>
                <a:moveTo>
                  <a:pt x="325" y="217"/>
                </a:moveTo>
                <a:cubicBezTo>
                  <a:pt x="326" y="213"/>
                  <a:pt x="326" y="213"/>
                  <a:pt x="326" y="213"/>
                </a:cubicBezTo>
                <a:cubicBezTo>
                  <a:pt x="322" y="215"/>
                  <a:pt x="322" y="215"/>
                  <a:pt x="322" y="215"/>
                </a:cubicBezTo>
                <a:lnTo>
                  <a:pt x="325" y="217"/>
                </a:lnTo>
                <a:close/>
                <a:moveTo>
                  <a:pt x="319" y="219"/>
                </a:moveTo>
                <a:cubicBezTo>
                  <a:pt x="317" y="218"/>
                  <a:pt x="315" y="219"/>
                  <a:pt x="315" y="219"/>
                </a:cubicBezTo>
                <a:cubicBezTo>
                  <a:pt x="315" y="219"/>
                  <a:pt x="314" y="220"/>
                  <a:pt x="316" y="221"/>
                </a:cubicBezTo>
                <a:cubicBezTo>
                  <a:pt x="319" y="221"/>
                  <a:pt x="320" y="220"/>
                  <a:pt x="319" y="219"/>
                </a:cubicBezTo>
                <a:close/>
                <a:moveTo>
                  <a:pt x="354" y="202"/>
                </a:moveTo>
                <a:cubicBezTo>
                  <a:pt x="356" y="202"/>
                  <a:pt x="356" y="202"/>
                  <a:pt x="356" y="202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4" y="200"/>
                  <a:pt x="354" y="200"/>
                  <a:pt x="354" y="200"/>
                </a:cubicBezTo>
                <a:lnTo>
                  <a:pt x="354" y="2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4" name="Freeform 191"/>
          <p:cNvSpPr>
            <a:spLocks noEditPoints="1"/>
          </p:cNvSpPr>
          <p:nvPr/>
        </p:nvSpPr>
        <p:spPr bwMode="auto">
          <a:xfrm>
            <a:off x="4453304" y="1226527"/>
            <a:ext cx="1358411" cy="1729154"/>
          </a:xfrm>
          <a:custGeom>
            <a:avLst/>
            <a:gdLst>
              <a:gd name="T0" fmla="*/ 4399135 w 690"/>
              <a:gd name="T1" fmla="*/ 407895 h 880"/>
              <a:gd name="T2" fmla="*/ 4253812 w 690"/>
              <a:gd name="T3" fmla="*/ 265563 h 880"/>
              <a:gd name="T4" fmla="*/ 4116651 w 690"/>
              <a:gd name="T5" fmla="*/ 147696 h 880"/>
              <a:gd name="T6" fmla="*/ 3842771 w 690"/>
              <a:gd name="T7" fmla="*/ 365353 h 880"/>
              <a:gd name="T8" fmla="*/ 3741458 w 690"/>
              <a:gd name="T9" fmla="*/ 305419 h 880"/>
              <a:gd name="T10" fmla="*/ 3272529 w 690"/>
              <a:gd name="T11" fmla="*/ 509946 h 880"/>
              <a:gd name="T12" fmla="*/ 3129019 w 690"/>
              <a:gd name="T13" fmla="*/ 769663 h 880"/>
              <a:gd name="T14" fmla="*/ 2880995 w 690"/>
              <a:gd name="T15" fmla="*/ 874115 h 880"/>
              <a:gd name="T16" fmla="*/ 2675994 w 690"/>
              <a:gd name="T17" fmla="*/ 1203018 h 880"/>
              <a:gd name="T18" fmla="*/ 2626711 w 690"/>
              <a:gd name="T19" fmla="*/ 1383883 h 880"/>
              <a:gd name="T20" fmla="*/ 2315547 w 690"/>
              <a:gd name="T21" fmla="*/ 1504397 h 880"/>
              <a:gd name="T22" fmla="*/ 2329043 w 690"/>
              <a:gd name="T23" fmla="*/ 1687790 h 880"/>
              <a:gd name="T24" fmla="*/ 2329043 w 690"/>
              <a:gd name="T25" fmla="*/ 1926696 h 880"/>
              <a:gd name="T26" fmla="*/ 1930617 w 690"/>
              <a:gd name="T27" fmla="*/ 2251215 h 880"/>
              <a:gd name="T28" fmla="*/ 1838500 w 690"/>
              <a:gd name="T29" fmla="*/ 2529502 h 880"/>
              <a:gd name="T30" fmla="*/ 1771596 w 690"/>
              <a:gd name="T31" fmla="*/ 2842625 h 880"/>
              <a:gd name="T32" fmla="*/ 1392335 w 690"/>
              <a:gd name="T33" fmla="*/ 3125601 h 880"/>
              <a:gd name="T34" fmla="*/ 1575798 w 690"/>
              <a:gd name="T35" fmla="*/ 3380298 h 880"/>
              <a:gd name="T36" fmla="*/ 987405 w 690"/>
              <a:gd name="T37" fmla="*/ 3543210 h 880"/>
              <a:gd name="T38" fmla="*/ 859880 w 690"/>
              <a:gd name="T39" fmla="*/ 3789381 h 880"/>
              <a:gd name="T40" fmla="*/ 672928 w 690"/>
              <a:gd name="T41" fmla="*/ 3875894 h 880"/>
              <a:gd name="T42" fmla="*/ 487645 w 690"/>
              <a:gd name="T43" fmla="*/ 3950956 h 880"/>
              <a:gd name="T44" fmla="*/ 183633 w 690"/>
              <a:gd name="T45" fmla="*/ 4051990 h 880"/>
              <a:gd name="T46" fmla="*/ 162396 w 690"/>
              <a:gd name="T47" fmla="*/ 4317116 h 880"/>
              <a:gd name="T48" fmla="*/ 584643 w 690"/>
              <a:gd name="T49" fmla="*/ 4481525 h 880"/>
              <a:gd name="T50" fmla="*/ 518204 w 690"/>
              <a:gd name="T51" fmla="*/ 4500389 h 880"/>
              <a:gd name="T52" fmla="*/ 270173 w 690"/>
              <a:gd name="T53" fmla="*/ 4675004 h 880"/>
              <a:gd name="T54" fmla="*/ 385718 w 690"/>
              <a:gd name="T55" fmla="*/ 4795698 h 880"/>
              <a:gd name="T56" fmla="*/ 293113 w 690"/>
              <a:gd name="T57" fmla="*/ 5081215 h 880"/>
              <a:gd name="T58" fmla="*/ 183633 w 690"/>
              <a:gd name="T59" fmla="*/ 5210370 h 880"/>
              <a:gd name="T60" fmla="*/ 241101 w 690"/>
              <a:gd name="T61" fmla="*/ 5395086 h 880"/>
              <a:gd name="T62" fmla="*/ 455094 w 690"/>
              <a:gd name="T63" fmla="*/ 5794437 h 880"/>
              <a:gd name="T64" fmla="*/ 1281942 w 690"/>
              <a:gd name="T65" fmla="*/ 5239659 h 880"/>
              <a:gd name="T66" fmla="*/ 1618525 w 690"/>
              <a:gd name="T67" fmla="*/ 5412264 h 880"/>
              <a:gd name="T68" fmla="*/ 2144430 w 690"/>
              <a:gd name="T69" fmla="*/ 3196983 h 880"/>
              <a:gd name="T70" fmla="*/ 3110859 w 690"/>
              <a:gd name="T71" fmla="*/ 1361953 h 880"/>
              <a:gd name="T72" fmla="*/ 4179371 w 690"/>
              <a:gd name="T73" fmla="*/ 519302 h 880"/>
              <a:gd name="T74" fmla="*/ 124992 w 690"/>
              <a:gd name="T75" fmla="*/ 5329898 h 880"/>
              <a:gd name="T76" fmla="*/ 66970 w 690"/>
              <a:gd name="T77" fmla="*/ 5087459 h 880"/>
              <a:gd name="T78" fmla="*/ 101740 w 690"/>
              <a:gd name="T79" fmla="*/ 4931263 h 880"/>
              <a:gd name="T80" fmla="*/ 66970 w 690"/>
              <a:gd name="T81" fmla="*/ 4716551 h 880"/>
              <a:gd name="T82" fmla="*/ 57381 w 690"/>
              <a:gd name="T83" fmla="*/ 4635816 h 880"/>
              <a:gd name="T84" fmla="*/ 45947 w 690"/>
              <a:gd name="T85" fmla="*/ 4515019 h 880"/>
              <a:gd name="T86" fmla="*/ 103569 w 690"/>
              <a:gd name="T87" fmla="*/ 4191147 h 880"/>
              <a:gd name="T88" fmla="*/ 307020 w 690"/>
              <a:gd name="T89" fmla="*/ 3982450 h 880"/>
              <a:gd name="T90" fmla="*/ 407196 w 690"/>
              <a:gd name="T91" fmla="*/ 3861628 h 880"/>
              <a:gd name="T92" fmla="*/ 744490 w 690"/>
              <a:gd name="T93" fmla="*/ 3656837 h 880"/>
              <a:gd name="T94" fmla="*/ 862173 w 690"/>
              <a:gd name="T95" fmla="*/ 3561457 h 880"/>
              <a:gd name="T96" fmla="*/ 1141841 w 690"/>
              <a:gd name="T97" fmla="*/ 3421928 h 880"/>
              <a:gd name="T98" fmla="*/ 1823640 w 690"/>
              <a:gd name="T99" fmla="*/ 2437708 h 880"/>
              <a:gd name="T100" fmla="*/ 1857521 w 690"/>
              <a:gd name="T101" fmla="*/ 2380629 h 880"/>
              <a:gd name="T102" fmla="*/ 2117050 w 690"/>
              <a:gd name="T103" fmla="*/ 1948644 h 880"/>
              <a:gd name="T104" fmla="*/ 2469985 w 690"/>
              <a:gd name="T105" fmla="*/ 1380528 h 880"/>
              <a:gd name="T106" fmla="*/ 2085113 w 690"/>
              <a:gd name="T107" fmla="*/ 1462768 h 880"/>
              <a:gd name="T108" fmla="*/ 2543452 w 690"/>
              <a:gd name="T109" fmla="*/ 1244519 h 880"/>
              <a:gd name="T110" fmla="*/ 2268056 w 690"/>
              <a:gd name="T111" fmla="*/ 1446431 h 880"/>
              <a:gd name="T112" fmla="*/ 2253495 w 690"/>
              <a:gd name="T113" fmla="*/ 1212260 h 880"/>
              <a:gd name="T114" fmla="*/ 2575969 w 690"/>
              <a:gd name="T115" fmla="*/ 1011076 h 880"/>
              <a:gd name="T116" fmla="*/ 2889040 w 690"/>
              <a:gd name="T117" fmla="*/ 640273 h 880"/>
              <a:gd name="T118" fmla="*/ 2860315 w 690"/>
              <a:gd name="T119" fmla="*/ 640273 h 880"/>
              <a:gd name="T120" fmla="*/ 3459353 w 690"/>
              <a:gd name="T121" fmla="*/ 265563 h 880"/>
              <a:gd name="T122" fmla="*/ 3614111 w 690"/>
              <a:gd name="T123" fmla="*/ 372113 h 880"/>
              <a:gd name="T124" fmla="*/ 3782783 w 690"/>
              <a:gd name="T125" fmla="*/ 126677 h 8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880"/>
              <a:gd name="T191" fmla="*/ 690 w 690"/>
              <a:gd name="T192" fmla="*/ 880 h 8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880">
                <a:moveTo>
                  <a:pt x="685" y="71"/>
                </a:moveTo>
                <a:cubicBezTo>
                  <a:pt x="685" y="68"/>
                  <a:pt x="685" y="68"/>
                  <a:pt x="685" y="68"/>
                </a:cubicBezTo>
                <a:cubicBezTo>
                  <a:pt x="681" y="68"/>
                  <a:pt x="681" y="68"/>
                  <a:pt x="681" y="68"/>
                </a:cubicBezTo>
                <a:cubicBezTo>
                  <a:pt x="681" y="68"/>
                  <a:pt x="681" y="66"/>
                  <a:pt x="678" y="66"/>
                </a:cubicBezTo>
                <a:cubicBezTo>
                  <a:pt x="673" y="66"/>
                  <a:pt x="673" y="66"/>
                  <a:pt x="673" y="66"/>
                </a:cubicBezTo>
                <a:cubicBezTo>
                  <a:pt x="675" y="75"/>
                  <a:pt x="675" y="75"/>
                  <a:pt x="675" y="75"/>
                </a:cubicBezTo>
                <a:cubicBezTo>
                  <a:pt x="673" y="76"/>
                  <a:pt x="673" y="76"/>
                  <a:pt x="673" y="76"/>
                </a:cubicBezTo>
                <a:cubicBezTo>
                  <a:pt x="673" y="72"/>
                  <a:pt x="673" y="72"/>
                  <a:pt x="673" y="72"/>
                </a:cubicBezTo>
                <a:cubicBezTo>
                  <a:pt x="668" y="64"/>
                  <a:pt x="668" y="64"/>
                  <a:pt x="668" y="64"/>
                </a:cubicBezTo>
                <a:cubicBezTo>
                  <a:pt x="666" y="64"/>
                  <a:pt x="666" y="64"/>
                  <a:pt x="666" y="64"/>
                </a:cubicBezTo>
                <a:cubicBezTo>
                  <a:pt x="668" y="72"/>
                  <a:pt x="668" y="72"/>
                  <a:pt x="668" y="72"/>
                </a:cubicBezTo>
                <a:cubicBezTo>
                  <a:pt x="666" y="76"/>
                  <a:pt x="666" y="76"/>
                  <a:pt x="666" y="76"/>
                </a:cubicBezTo>
                <a:cubicBezTo>
                  <a:pt x="664" y="73"/>
                  <a:pt x="664" y="73"/>
                  <a:pt x="664" y="73"/>
                </a:cubicBezTo>
                <a:cubicBezTo>
                  <a:pt x="662" y="76"/>
                  <a:pt x="662" y="76"/>
                  <a:pt x="662" y="76"/>
                </a:cubicBezTo>
                <a:cubicBezTo>
                  <a:pt x="659" y="77"/>
                  <a:pt x="659" y="77"/>
                  <a:pt x="659" y="77"/>
                </a:cubicBezTo>
                <a:cubicBezTo>
                  <a:pt x="659" y="77"/>
                  <a:pt x="656" y="81"/>
                  <a:pt x="655" y="81"/>
                </a:cubicBezTo>
                <a:cubicBezTo>
                  <a:pt x="654" y="80"/>
                  <a:pt x="655" y="77"/>
                  <a:pt x="656" y="75"/>
                </a:cubicBezTo>
                <a:cubicBezTo>
                  <a:pt x="657" y="74"/>
                  <a:pt x="657" y="67"/>
                  <a:pt x="654" y="66"/>
                </a:cubicBezTo>
                <a:cubicBezTo>
                  <a:pt x="652" y="64"/>
                  <a:pt x="649" y="71"/>
                  <a:pt x="649" y="71"/>
                </a:cubicBezTo>
                <a:cubicBezTo>
                  <a:pt x="647" y="71"/>
                  <a:pt x="647" y="71"/>
                  <a:pt x="647" y="71"/>
                </a:cubicBezTo>
                <a:cubicBezTo>
                  <a:pt x="647" y="71"/>
                  <a:pt x="653" y="64"/>
                  <a:pt x="649" y="62"/>
                </a:cubicBezTo>
                <a:cubicBezTo>
                  <a:pt x="645" y="59"/>
                  <a:pt x="641" y="62"/>
                  <a:pt x="641" y="62"/>
                </a:cubicBezTo>
                <a:cubicBezTo>
                  <a:pt x="637" y="59"/>
                  <a:pt x="637" y="59"/>
                  <a:pt x="637" y="59"/>
                </a:cubicBezTo>
                <a:cubicBezTo>
                  <a:pt x="633" y="61"/>
                  <a:pt x="633" y="61"/>
                  <a:pt x="633" y="61"/>
                </a:cubicBezTo>
                <a:cubicBezTo>
                  <a:pt x="632" y="59"/>
                  <a:pt x="632" y="59"/>
                  <a:pt x="632" y="59"/>
                </a:cubicBezTo>
                <a:cubicBezTo>
                  <a:pt x="632" y="59"/>
                  <a:pt x="629" y="62"/>
                  <a:pt x="626" y="61"/>
                </a:cubicBezTo>
                <a:cubicBezTo>
                  <a:pt x="624" y="60"/>
                  <a:pt x="626" y="58"/>
                  <a:pt x="626" y="58"/>
                </a:cubicBezTo>
                <a:cubicBezTo>
                  <a:pt x="626" y="57"/>
                  <a:pt x="624" y="56"/>
                  <a:pt x="625" y="53"/>
                </a:cubicBezTo>
                <a:cubicBezTo>
                  <a:pt x="625" y="51"/>
                  <a:pt x="646" y="57"/>
                  <a:pt x="646" y="57"/>
                </a:cubicBezTo>
                <a:cubicBezTo>
                  <a:pt x="646" y="57"/>
                  <a:pt x="655" y="57"/>
                  <a:pt x="662" y="52"/>
                </a:cubicBezTo>
                <a:cubicBezTo>
                  <a:pt x="668" y="47"/>
                  <a:pt x="666" y="41"/>
                  <a:pt x="666" y="41"/>
                </a:cubicBezTo>
                <a:cubicBezTo>
                  <a:pt x="666" y="41"/>
                  <a:pt x="678" y="35"/>
                  <a:pt x="677" y="30"/>
                </a:cubicBezTo>
                <a:cubicBezTo>
                  <a:pt x="675" y="26"/>
                  <a:pt x="667" y="28"/>
                  <a:pt x="667" y="28"/>
                </a:cubicBezTo>
                <a:cubicBezTo>
                  <a:pt x="667" y="28"/>
                  <a:pt x="664" y="24"/>
                  <a:pt x="661" y="24"/>
                </a:cubicBezTo>
                <a:cubicBezTo>
                  <a:pt x="656" y="24"/>
                  <a:pt x="652" y="27"/>
                  <a:pt x="652" y="27"/>
                </a:cubicBezTo>
                <a:cubicBezTo>
                  <a:pt x="655" y="19"/>
                  <a:pt x="655" y="19"/>
                  <a:pt x="655" y="19"/>
                </a:cubicBezTo>
                <a:cubicBezTo>
                  <a:pt x="651" y="19"/>
                  <a:pt x="651" y="19"/>
                  <a:pt x="651" y="19"/>
                </a:cubicBezTo>
                <a:cubicBezTo>
                  <a:pt x="651" y="19"/>
                  <a:pt x="652" y="16"/>
                  <a:pt x="648" y="16"/>
                </a:cubicBezTo>
                <a:cubicBezTo>
                  <a:pt x="644" y="15"/>
                  <a:pt x="645" y="21"/>
                  <a:pt x="642" y="21"/>
                </a:cubicBezTo>
                <a:cubicBezTo>
                  <a:pt x="640" y="22"/>
                  <a:pt x="642" y="16"/>
                  <a:pt x="640" y="16"/>
                </a:cubicBezTo>
                <a:cubicBezTo>
                  <a:pt x="639" y="16"/>
                  <a:pt x="632" y="22"/>
                  <a:pt x="632" y="22"/>
                </a:cubicBezTo>
                <a:cubicBezTo>
                  <a:pt x="632" y="15"/>
                  <a:pt x="632" y="15"/>
                  <a:pt x="632" y="15"/>
                </a:cubicBezTo>
                <a:cubicBezTo>
                  <a:pt x="632" y="15"/>
                  <a:pt x="629" y="10"/>
                  <a:pt x="622" y="11"/>
                </a:cubicBezTo>
                <a:cubicBezTo>
                  <a:pt x="615" y="11"/>
                  <a:pt x="616" y="22"/>
                  <a:pt x="616" y="22"/>
                </a:cubicBezTo>
                <a:cubicBezTo>
                  <a:pt x="617" y="25"/>
                  <a:pt x="617" y="25"/>
                  <a:pt x="617" y="25"/>
                </a:cubicBezTo>
                <a:cubicBezTo>
                  <a:pt x="616" y="36"/>
                  <a:pt x="616" y="36"/>
                  <a:pt x="616" y="36"/>
                </a:cubicBezTo>
                <a:cubicBezTo>
                  <a:pt x="619" y="36"/>
                  <a:pt x="619" y="36"/>
                  <a:pt x="619" y="36"/>
                </a:cubicBezTo>
                <a:cubicBezTo>
                  <a:pt x="619" y="39"/>
                  <a:pt x="619" y="39"/>
                  <a:pt x="619" y="39"/>
                </a:cubicBezTo>
                <a:cubicBezTo>
                  <a:pt x="614" y="39"/>
                  <a:pt x="614" y="39"/>
                  <a:pt x="614" y="39"/>
                </a:cubicBezTo>
                <a:cubicBezTo>
                  <a:pt x="613" y="35"/>
                  <a:pt x="613" y="35"/>
                  <a:pt x="613" y="35"/>
                </a:cubicBezTo>
                <a:cubicBezTo>
                  <a:pt x="608" y="40"/>
                  <a:pt x="608" y="40"/>
                  <a:pt x="608" y="40"/>
                </a:cubicBezTo>
                <a:cubicBezTo>
                  <a:pt x="605" y="40"/>
                  <a:pt x="605" y="40"/>
                  <a:pt x="605" y="40"/>
                </a:cubicBezTo>
                <a:cubicBezTo>
                  <a:pt x="605" y="42"/>
                  <a:pt x="605" y="42"/>
                  <a:pt x="605" y="42"/>
                </a:cubicBezTo>
                <a:cubicBezTo>
                  <a:pt x="603" y="37"/>
                  <a:pt x="603" y="37"/>
                  <a:pt x="603" y="37"/>
                </a:cubicBezTo>
                <a:cubicBezTo>
                  <a:pt x="603" y="37"/>
                  <a:pt x="606" y="34"/>
                  <a:pt x="608" y="33"/>
                </a:cubicBezTo>
                <a:cubicBezTo>
                  <a:pt x="610" y="31"/>
                  <a:pt x="612" y="25"/>
                  <a:pt x="610" y="22"/>
                </a:cubicBezTo>
                <a:cubicBezTo>
                  <a:pt x="609" y="21"/>
                  <a:pt x="605" y="26"/>
                  <a:pt x="604" y="28"/>
                </a:cubicBezTo>
                <a:cubicBezTo>
                  <a:pt x="604" y="30"/>
                  <a:pt x="599" y="32"/>
                  <a:pt x="599" y="32"/>
                </a:cubicBezTo>
                <a:cubicBezTo>
                  <a:pt x="599" y="32"/>
                  <a:pt x="601" y="29"/>
                  <a:pt x="602" y="28"/>
                </a:cubicBezTo>
                <a:cubicBezTo>
                  <a:pt x="603" y="27"/>
                  <a:pt x="606" y="21"/>
                  <a:pt x="606" y="21"/>
                </a:cubicBezTo>
                <a:cubicBezTo>
                  <a:pt x="602" y="21"/>
                  <a:pt x="602" y="21"/>
                  <a:pt x="602" y="21"/>
                </a:cubicBezTo>
                <a:cubicBezTo>
                  <a:pt x="601" y="21"/>
                  <a:pt x="598" y="25"/>
                  <a:pt x="598" y="25"/>
                </a:cubicBezTo>
                <a:cubicBezTo>
                  <a:pt x="598" y="25"/>
                  <a:pt x="598" y="22"/>
                  <a:pt x="599" y="21"/>
                </a:cubicBezTo>
                <a:cubicBezTo>
                  <a:pt x="599" y="19"/>
                  <a:pt x="604" y="19"/>
                  <a:pt x="608" y="18"/>
                </a:cubicBezTo>
                <a:cubicBezTo>
                  <a:pt x="613" y="17"/>
                  <a:pt x="612" y="5"/>
                  <a:pt x="612" y="5"/>
                </a:cubicBezTo>
                <a:cubicBezTo>
                  <a:pt x="606" y="5"/>
                  <a:pt x="606" y="5"/>
                  <a:pt x="606" y="5"/>
                </a:cubicBezTo>
                <a:cubicBezTo>
                  <a:pt x="606" y="5"/>
                  <a:pt x="604" y="8"/>
                  <a:pt x="603" y="6"/>
                </a:cubicBezTo>
                <a:cubicBezTo>
                  <a:pt x="601" y="6"/>
                  <a:pt x="604" y="2"/>
                  <a:pt x="602" y="1"/>
                </a:cubicBezTo>
                <a:cubicBezTo>
                  <a:pt x="600" y="0"/>
                  <a:pt x="598" y="5"/>
                  <a:pt x="596" y="5"/>
                </a:cubicBezTo>
                <a:cubicBezTo>
                  <a:pt x="593" y="6"/>
                  <a:pt x="591" y="1"/>
                  <a:pt x="587" y="2"/>
                </a:cubicBezTo>
                <a:cubicBezTo>
                  <a:pt x="584" y="4"/>
                  <a:pt x="591" y="11"/>
                  <a:pt x="589" y="11"/>
                </a:cubicBezTo>
                <a:cubicBezTo>
                  <a:pt x="587" y="12"/>
                  <a:pt x="585" y="9"/>
                  <a:pt x="581" y="8"/>
                </a:cubicBezTo>
                <a:cubicBezTo>
                  <a:pt x="577" y="8"/>
                  <a:pt x="584" y="13"/>
                  <a:pt x="584" y="13"/>
                </a:cubicBezTo>
                <a:cubicBezTo>
                  <a:pt x="581" y="14"/>
                  <a:pt x="581" y="14"/>
                  <a:pt x="581" y="14"/>
                </a:cubicBezTo>
                <a:cubicBezTo>
                  <a:pt x="583" y="17"/>
                  <a:pt x="583" y="17"/>
                  <a:pt x="583" y="17"/>
                </a:cubicBezTo>
                <a:cubicBezTo>
                  <a:pt x="586" y="17"/>
                  <a:pt x="586" y="17"/>
                  <a:pt x="586" y="17"/>
                </a:cubicBezTo>
                <a:cubicBezTo>
                  <a:pt x="593" y="21"/>
                  <a:pt x="593" y="21"/>
                  <a:pt x="593" y="21"/>
                </a:cubicBezTo>
                <a:cubicBezTo>
                  <a:pt x="586" y="22"/>
                  <a:pt x="586" y="22"/>
                  <a:pt x="586" y="22"/>
                </a:cubicBezTo>
                <a:cubicBezTo>
                  <a:pt x="587" y="27"/>
                  <a:pt x="587" y="27"/>
                  <a:pt x="587" y="27"/>
                </a:cubicBezTo>
                <a:cubicBezTo>
                  <a:pt x="583" y="27"/>
                  <a:pt x="583" y="27"/>
                  <a:pt x="583" y="27"/>
                </a:cubicBezTo>
                <a:cubicBezTo>
                  <a:pt x="583" y="30"/>
                  <a:pt x="583" y="30"/>
                  <a:pt x="583" y="30"/>
                </a:cubicBezTo>
                <a:cubicBezTo>
                  <a:pt x="585" y="31"/>
                  <a:pt x="585" y="31"/>
                  <a:pt x="585" y="31"/>
                </a:cubicBezTo>
                <a:cubicBezTo>
                  <a:pt x="585" y="35"/>
                  <a:pt x="585" y="35"/>
                  <a:pt x="585" y="35"/>
                </a:cubicBezTo>
                <a:cubicBezTo>
                  <a:pt x="587" y="36"/>
                  <a:pt x="587" y="36"/>
                  <a:pt x="587" y="36"/>
                </a:cubicBezTo>
                <a:cubicBezTo>
                  <a:pt x="582" y="37"/>
                  <a:pt x="582" y="37"/>
                  <a:pt x="582" y="37"/>
                </a:cubicBezTo>
                <a:cubicBezTo>
                  <a:pt x="587" y="45"/>
                  <a:pt x="587" y="45"/>
                  <a:pt x="587" y="45"/>
                </a:cubicBezTo>
                <a:cubicBezTo>
                  <a:pt x="580" y="45"/>
                  <a:pt x="580" y="45"/>
                  <a:pt x="580" y="45"/>
                </a:cubicBezTo>
                <a:cubicBezTo>
                  <a:pt x="576" y="55"/>
                  <a:pt x="576" y="55"/>
                  <a:pt x="576" y="55"/>
                </a:cubicBezTo>
                <a:cubicBezTo>
                  <a:pt x="574" y="35"/>
                  <a:pt x="574" y="35"/>
                  <a:pt x="574" y="35"/>
                </a:cubicBezTo>
                <a:cubicBezTo>
                  <a:pt x="569" y="37"/>
                  <a:pt x="569" y="37"/>
                  <a:pt x="569" y="37"/>
                </a:cubicBezTo>
                <a:cubicBezTo>
                  <a:pt x="575" y="26"/>
                  <a:pt x="575" y="26"/>
                  <a:pt x="575" y="26"/>
                </a:cubicBezTo>
                <a:cubicBezTo>
                  <a:pt x="573" y="24"/>
                  <a:pt x="573" y="24"/>
                  <a:pt x="573" y="24"/>
                </a:cubicBezTo>
                <a:cubicBezTo>
                  <a:pt x="573" y="24"/>
                  <a:pt x="574" y="17"/>
                  <a:pt x="569" y="17"/>
                </a:cubicBezTo>
                <a:cubicBezTo>
                  <a:pt x="564" y="18"/>
                  <a:pt x="564" y="32"/>
                  <a:pt x="564" y="32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60" y="33"/>
                  <a:pt x="561" y="41"/>
                  <a:pt x="558" y="45"/>
                </a:cubicBezTo>
                <a:cubicBezTo>
                  <a:pt x="556" y="50"/>
                  <a:pt x="550" y="60"/>
                  <a:pt x="550" y="60"/>
                </a:cubicBezTo>
                <a:cubicBezTo>
                  <a:pt x="550" y="60"/>
                  <a:pt x="555" y="62"/>
                  <a:pt x="554" y="65"/>
                </a:cubicBezTo>
                <a:cubicBezTo>
                  <a:pt x="553" y="68"/>
                  <a:pt x="551" y="73"/>
                  <a:pt x="551" y="73"/>
                </a:cubicBezTo>
                <a:cubicBezTo>
                  <a:pt x="549" y="78"/>
                  <a:pt x="549" y="78"/>
                  <a:pt x="549" y="78"/>
                </a:cubicBezTo>
                <a:cubicBezTo>
                  <a:pt x="546" y="74"/>
                  <a:pt x="546" y="74"/>
                  <a:pt x="546" y="74"/>
                </a:cubicBezTo>
                <a:cubicBezTo>
                  <a:pt x="544" y="77"/>
                  <a:pt x="544" y="77"/>
                  <a:pt x="544" y="77"/>
                </a:cubicBezTo>
                <a:cubicBezTo>
                  <a:pt x="541" y="71"/>
                  <a:pt x="541" y="71"/>
                  <a:pt x="541" y="71"/>
                </a:cubicBezTo>
                <a:cubicBezTo>
                  <a:pt x="547" y="55"/>
                  <a:pt x="547" y="55"/>
                  <a:pt x="547" y="55"/>
                </a:cubicBezTo>
                <a:cubicBezTo>
                  <a:pt x="542" y="55"/>
                  <a:pt x="542" y="55"/>
                  <a:pt x="542" y="55"/>
                </a:cubicBezTo>
                <a:cubicBezTo>
                  <a:pt x="541" y="52"/>
                  <a:pt x="541" y="52"/>
                  <a:pt x="541" y="52"/>
                </a:cubicBezTo>
                <a:cubicBezTo>
                  <a:pt x="553" y="34"/>
                  <a:pt x="553" y="34"/>
                  <a:pt x="553" y="34"/>
                </a:cubicBezTo>
                <a:cubicBezTo>
                  <a:pt x="551" y="32"/>
                  <a:pt x="551" y="32"/>
                  <a:pt x="551" y="32"/>
                </a:cubicBezTo>
                <a:cubicBezTo>
                  <a:pt x="551" y="32"/>
                  <a:pt x="556" y="25"/>
                  <a:pt x="554" y="24"/>
                </a:cubicBezTo>
                <a:cubicBezTo>
                  <a:pt x="552" y="22"/>
                  <a:pt x="546" y="29"/>
                  <a:pt x="546" y="29"/>
                </a:cubicBezTo>
                <a:cubicBezTo>
                  <a:pt x="546" y="22"/>
                  <a:pt x="546" y="22"/>
                  <a:pt x="546" y="22"/>
                </a:cubicBezTo>
                <a:cubicBezTo>
                  <a:pt x="540" y="22"/>
                  <a:pt x="540" y="22"/>
                  <a:pt x="540" y="22"/>
                </a:cubicBezTo>
                <a:cubicBezTo>
                  <a:pt x="542" y="26"/>
                  <a:pt x="542" y="26"/>
                  <a:pt x="542" y="26"/>
                </a:cubicBezTo>
                <a:cubicBezTo>
                  <a:pt x="541" y="31"/>
                  <a:pt x="541" y="31"/>
                  <a:pt x="541" y="31"/>
                </a:cubicBezTo>
                <a:cubicBezTo>
                  <a:pt x="537" y="26"/>
                  <a:pt x="537" y="26"/>
                  <a:pt x="537" y="26"/>
                </a:cubicBezTo>
                <a:cubicBezTo>
                  <a:pt x="534" y="29"/>
                  <a:pt x="534" y="29"/>
                  <a:pt x="534" y="29"/>
                </a:cubicBezTo>
                <a:cubicBezTo>
                  <a:pt x="535" y="24"/>
                  <a:pt x="535" y="24"/>
                  <a:pt x="535" y="24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2" y="26"/>
                  <a:pt x="532" y="26"/>
                  <a:pt x="532" y="26"/>
                </a:cubicBezTo>
                <a:cubicBezTo>
                  <a:pt x="525" y="21"/>
                  <a:pt x="525" y="21"/>
                  <a:pt x="525" y="21"/>
                </a:cubicBezTo>
                <a:cubicBezTo>
                  <a:pt x="523" y="27"/>
                  <a:pt x="523" y="27"/>
                  <a:pt x="523" y="27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26" y="31"/>
                  <a:pt x="526" y="31"/>
                  <a:pt x="526" y="31"/>
                </a:cubicBezTo>
                <a:cubicBezTo>
                  <a:pt x="526" y="35"/>
                  <a:pt x="526" y="35"/>
                  <a:pt x="526" y="35"/>
                </a:cubicBezTo>
                <a:cubicBezTo>
                  <a:pt x="523" y="34"/>
                  <a:pt x="523" y="34"/>
                  <a:pt x="523" y="34"/>
                </a:cubicBezTo>
                <a:cubicBezTo>
                  <a:pt x="522" y="32"/>
                  <a:pt x="522" y="32"/>
                  <a:pt x="522" y="32"/>
                </a:cubicBezTo>
                <a:cubicBezTo>
                  <a:pt x="519" y="32"/>
                  <a:pt x="519" y="32"/>
                  <a:pt x="519" y="32"/>
                </a:cubicBezTo>
                <a:cubicBezTo>
                  <a:pt x="519" y="39"/>
                  <a:pt x="519" y="39"/>
                  <a:pt x="519" y="39"/>
                </a:cubicBezTo>
                <a:cubicBezTo>
                  <a:pt x="526" y="40"/>
                  <a:pt x="526" y="40"/>
                  <a:pt x="526" y="40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2" y="48"/>
                  <a:pt x="530" y="46"/>
                  <a:pt x="527" y="45"/>
                </a:cubicBezTo>
                <a:cubicBezTo>
                  <a:pt x="525" y="43"/>
                  <a:pt x="521" y="43"/>
                  <a:pt x="521" y="43"/>
                </a:cubicBezTo>
                <a:cubicBezTo>
                  <a:pt x="520" y="53"/>
                  <a:pt x="520" y="53"/>
                  <a:pt x="520" y="53"/>
                </a:cubicBezTo>
                <a:cubicBezTo>
                  <a:pt x="522" y="52"/>
                  <a:pt x="522" y="52"/>
                  <a:pt x="522" y="52"/>
                </a:cubicBezTo>
                <a:cubicBezTo>
                  <a:pt x="525" y="58"/>
                  <a:pt x="525" y="58"/>
                  <a:pt x="525" y="58"/>
                </a:cubicBezTo>
                <a:cubicBezTo>
                  <a:pt x="525" y="58"/>
                  <a:pt x="522" y="57"/>
                  <a:pt x="519" y="56"/>
                </a:cubicBezTo>
                <a:cubicBezTo>
                  <a:pt x="515" y="56"/>
                  <a:pt x="514" y="59"/>
                  <a:pt x="514" y="59"/>
                </a:cubicBezTo>
                <a:cubicBezTo>
                  <a:pt x="505" y="75"/>
                  <a:pt x="505" y="75"/>
                  <a:pt x="505" y="75"/>
                </a:cubicBezTo>
                <a:cubicBezTo>
                  <a:pt x="507" y="75"/>
                  <a:pt x="507" y="75"/>
                  <a:pt x="507" y="75"/>
                </a:cubicBezTo>
                <a:cubicBezTo>
                  <a:pt x="504" y="78"/>
                  <a:pt x="504" y="78"/>
                  <a:pt x="504" y="78"/>
                </a:cubicBezTo>
                <a:cubicBezTo>
                  <a:pt x="508" y="83"/>
                  <a:pt x="508" y="83"/>
                  <a:pt x="508" y="83"/>
                </a:cubicBezTo>
                <a:cubicBezTo>
                  <a:pt x="505" y="85"/>
                  <a:pt x="505" y="85"/>
                  <a:pt x="505" y="85"/>
                </a:cubicBezTo>
                <a:cubicBezTo>
                  <a:pt x="513" y="90"/>
                  <a:pt x="513" y="90"/>
                  <a:pt x="513" y="90"/>
                </a:cubicBezTo>
                <a:cubicBezTo>
                  <a:pt x="504" y="92"/>
                  <a:pt x="504" y="92"/>
                  <a:pt x="504" y="92"/>
                </a:cubicBezTo>
                <a:cubicBezTo>
                  <a:pt x="499" y="83"/>
                  <a:pt x="499" y="83"/>
                  <a:pt x="499" y="83"/>
                </a:cubicBezTo>
                <a:cubicBezTo>
                  <a:pt x="486" y="91"/>
                  <a:pt x="486" y="91"/>
                  <a:pt x="486" y="91"/>
                </a:cubicBezTo>
                <a:cubicBezTo>
                  <a:pt x="486" y="89"/>
                  <a:pt x="486" y="89"/>
                  <a:pt x="486" y="89"/>
                </a:cubicBezTo>
                <a:cubicBezTo>
                  <a:pt x="486" y="89"/>
                  <a:pt x="497" y="83"/>
                  <a:pt x="498" y="79"/>
                </a:cubicBezTo>
                <a:cubicBezTo>
                  <a:pt x="499" y="76"/>
                  <a:pt x="489" y="78"/>
                  <a:pt x="489" y="78"/>
                </a:cubicBezTo>
                <a:cubicBezTo>
                  <a:pt x="489" y="78"/>
                  <a:pt x="486" y="75"/>
                  <a:pt x="484" y="78"/>
                </a:cubicBezTo>
                <a:cubicBezTo>
                  <a:pt x="481" y="81"/>
                  <a:pt x="487" y="84"/>
                  <a:pt x="487" y="84"/>
                </a:cubicBezTo>
                <a:cubicBezTo>
                  <a:pt x="483" y="84"/>
                  <a:pt x="483" y="84"/>
                  <a:pt x="483" y="84"/>
                </a:cubicBezTo>
                <a:cubicBezTo>
                  <a:pt x="483" y="84"/>
                  <a:pt x="481" y="76"/>
                  <a:pt x="476" y="76"/>
                </a:cubicBezTo>
                <a:cubicBezTo>
                  <a:pt x="472" y="76"/>
                  <a:pt x="472" y="82"/>
                  <a:pt x="472" y="82"/>
                </a:cubicBezTo>
                <a:cubicBezTo>
                  <a:pt x="465" y="77"/>
                  <a:pt x="465" y="77"/>
                  <a:pt x="465" y="77"/>
                </a:cubicBezTo>
                <a:cubicBezTo>
                  <a:pt x="464" y="80"/>
                  <a:pt x="464" y="80"/>
                  <a:pt x="464" y="80"/>
                </a:cubicBezTo>
                <a:cubicBezTo>
                  <a:pt x="464" y="80"/>
                  <a:pt x="460" y="79"/>
                  <a:pt x="458" y="82"/>
                </a:cubicBezTo>
                <a:cubicBezTo>
                  <a:pt x="456" y="87"/>
                  <a:pt x="465" y="87"/>
                  <a:pt x="465" y="87"/>
                </a:cubicBezTo>
                <a:cubicBezTo>
                  <a:pt x="462" y="90"/>
                  <a:pt x="462" y="90"/>
                  <a:pt x="462" y="90"/>
                </a:cubicBezTo>
                <a:cubicBezTo>
                  <a:pt x="472" y="92"/>
                  <a:pt x="472" y="92"/>
                  <a:pt x="472" y="92"/>
                </a:cubicBezTo>
                <a:cubicBezTo>
                  <a:pt x="477" y="91"/>
                  <a:pt x="477" y="91"/>
                  <a:pt x="477" y="91"/>
                </a:cubicBezTo>
                <a:cubicBezTo>
                  <a:pt x="473" y="94"/>
                  <a:pt x="473" y="94"/>
                  <a:pt x="473" y="94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7"/>
                  <a:pt x="478" y="97"/>
                  <a:pt x="478" y="97"/>
                </a:cubicBezTo>
                <a:cubicBezTo>
                  <a:pt x="475" y="97"/>
                  <a:pt x="475" y="97"/>
                  <a:pt x="475" y="97"/>
                </a:cubicBezTo>
                <a:cubicBezTo>
                  <a:pt x="478" y="103"/>
                  <a:pt x="478" y="103"/>
                  <a:pt x="478" y="103"/>
                </a:cubicBezTo>
                <a:cubicBezTo>
                  <a:pt x="478" y="106"/>
                  <a:pt x="478" y="106"/>
                  <a:pt x="478" y="106"/>
                </a:cubicBezTo>
                <a:cubicBezTo>
                  <a:pt x="478" y="106"/>
                  <a:pt x="484" y="110"/>
                  <a:pt x="482" y="111"/>
                </a:cubicBezTo>
                <a:cubicBezTo>
                  <a:pt x="479" y="112"/>
                  <a:pt x="474" y="103"/>
                  <a:pt x="474" y="103"/>
                </a:cubicBezTo>
                <a:cubicBezTo>
                  <a:pt x="469" y="100"/>
                  <a:pt x="469" y="100"/>
                  <a:pt x="469" y="100"/>
                </a:cubicBezTo>
                <a:cubicBezTo>
                  <a:pt x="469" y="100"/>
                  <a:pt x="465" y="94"/>
                  <a:pt x="460" y="94"/>
                </a:cubicBezTo>
                <a:cubicBezTo>
                  <a:pt x="457" y="94"/>
                  <a:pt x="459" y="100"/>
                  <a:pt x="459" y="100"/>
                </a:cubicBezTo>
                <a:cubicBezTo>
                  <a:pt x="461" y="104"/>
                  <a:pt x="461" y="104"/>
                  <a:pt x="461" y="104"/>
                </a:cubicBezTo>
                <a:cubicBezTo>
                  <a:pt x="458" y="106"/>
                  <a:pt x="458" y="106"/>
                  <a:pt x="458" y="106"/>
                </a:cubicBezTo>
                <a:cubicBezTo>
                  <a:pt x="456" y="111"/>
                  <a:pt x="456" y="111"/>
                  <a:pt x="456" y="111"/>
                </a:cubicBezTo>
                <a:cubicBezTo>
                  <a:pt x="454" y="106"/>
                  <a:pt x="454" y="106"/>
                  <a:pt x="454" y="106"/>
                </a:cubicBezTo>
                <a:cubicBezTo>
                  <a:pt x="457" y="102"/>
                  <a:pt x="457" y="102"/>
                  <a:pt x="457" y="102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1" y="106"/>
                  <a:pt x="451" y="106"/>
                  <a:pt x="451" y="106"/>
                </a:cubicBezTo>
                <a:cubicBezTo>
                  <a:pt x="445" y="116"/>
                  <a:pt x="445" y="116"/>
                  <a:pt x="445" y="116"/>
                </a:cubicBezTo>
                <a:cubicBezTo>
                  <a:pt x="448" y="124"/>
                  <a:pt x="448" y="124"/>
                  <a:pt x="448" y="124"/>
                </a:cubicBezTo>
                <a:cubicBezTo>
                  <a:pt x="452" y="129"/>
                  <a:pt x="452" y="129"/>
                  <a:pt x="452" y="129"/>
                </a:cubicBezTo>
                <a:cubicBezTo>
                  <a:pt x="444" y="126"/>
                  <a:pt x="444" y="126"/>
                  <a:pt x="444" y="126"/>
                </a:cubicBezTo>
                <a:cubicBezTo>
                  <a:pt x="442" y="140"/>
                  <a:pt x="442" y="140"/>
                  <a:pt x="442" y="140"/>
                </a:cubicBezTo>
                <a:cubicBezTo>
                  <a:pt x="440" y="140"/>
                  <a:pt x="440" y="140"/>
                  <a:pt x="440" y="140"/>
                </a:cubicBezTo>
                <a:cubicBezTo>
                  <a:pt x="436" y="147"/>
                  <a:pt x="436" y="147"/>
                  <a:pt x="436" y="147"/>
                </a:cubicBezTo>
                <a:cubicBezTo>
                  <a:pt x="434" y="144"/>
                  <a:pt x="434" y="144"/>
                  <a:pt x="434" y="144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41" y="129"/>
                  <a:pt x="441" y="129"/>
                  <a:pt x="441" y="129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5"/>
                  <a:pt x="443" y="125"/>
                  <a:pt x="443" y="125"/>
                </a:cubicBezTo>
                <a:cubicBezTo>
                  <a:pt x="441" y="120"/>
                  <a:pt x="441" y="120"/>
                  <a:pt x="441" y="120"/>
                </a:cubicBezTo>
                <a:cubicBezTo>
                  <a:pt x="441" y="112"/>
                  <a:pt x="441" y="112"/>
                  <a:pt x="441" y="112"/>
                </a:cubicBezTo>
                <a:cubicBezTo>
                  <a:pt x="441" y="109"/>
                  <a:pt x="439" y="102"/>
                  <a:pt x="439" y="102"/>
                </a:cubicBezTo>
                <a:cubicBezTo>
                  <a:pt x="434" y="106"/>
                  <a:pt x="434" y="106"/>
                  <a:pt x="434" y="106"/>
                </a:cubicBezTo>
                <a:cubicBezTo>
                  <a:pt x="434" y="106"/>
                  <a:pt x="435" y="112"/>
                  <a:pt x="432" y="115"/>
                </a:cubicBezTo>
                <a:cubicBezTo>
                  <a:pt x="428" y="118"/>
                  <a:pt x="431" y="124"/>
                  <a:pt x="431" y="124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29" y="128"/>
                  <a:pt x="429" y="128"/>
                  <a:pt x="429" y="128"/>
                </a:cubicBezTo>
                <a:cubicBezTo>
                  <a:pt x="429" y="137"/>
                  <a:pt x="429" y="137"/>
                  <a:pt x="429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7" y="124"/>
                  <a:pt x="427" y="124"/>
                  <a:pt x="427" y="124"/>
                </a:cubicBezTo>
                <a:cubicBezTo>
                  <a:pt x="426" y="124"/>
                  <a:pt x="426" y="124"/>
                  <a:pt x="426" y="124"/>
                </a:cubicBezTo>
                <a:cubicBezTo>
                  <a:pt x="426" y="113"/>
                  <a:pt x="426" y="113"/>
                  <a:pt x="426" y="113"/>
                </a:cubicBezTo>
                <a:cubicBezTo>
                  <a:pt x="426" y="113"/>
                  <a:pt x="421" y="115"/>
                  <a:pt x="413" y="119"/>
                </a:cubicBezTo>
                <a:cubicBezTo>
                  <a:pt x="405" y="121"/>
                  <a:pt x="410" y="132"/>
                  <a:pt x="410" y="132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3" y="132"/>
                  <a:pt x="413" y="134"/>
                  <a:pt x="412" y="137"/>
                </a:cubicBezTo>
                <a:cubicBezTo>
                  <a:pt x="411" y="139"/>
                  <a:pt x="416" y="142"/>
                  <a:pt x="420" y="142"/>
                </a:cubicBezTo>
                <a:cubicBezTo>
                  <a:pt x="424" y="143"/>
                  <a:pt x="424" y="150"/>
                  <a:pt x="424" y="150"/>
                </a:cubicBezTo>
                <a:cubicBezTo>
                  <a:pt x="427" y="151"/>
                  <a:pt x="427" y="151"/>
                  <a:pt x="427" y="151"/>
                </a:cubicBezTo>
                <a:cubicBezTo>
                  <a:pt x="425" y="152"/>
                  <a:pt x="425" y="152"/>
                  <a:pt x="425" y="152"/>
                </a:cubicBezTo>
                <a:cubicBezTo>
                  <a:pt x="425" y="152"/>
                  <a:pt x="421" y="150"/>
                  <a:pt x="421" y="147"/>
                </a:cubicBezTo>
                <a:cubicBezTo>
                  <a:pt x="421" y="144"/>
                  <a:pt x="416" y="144"/>
                  <a:pt x="412" y="143"/>
                </a:cubicBezTo>
                <a:cubicBezTo>
                  <a:pt x="410" y="143"/>
                  <a:pt x="407" y="134"/>
                  <a:pt x="407" y="134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9" y="136"/>
                  <a:pt x="400" y="140"/>
                  <a:pt x="402" y="143"/>
                </a:cubicBezTo>
                <a:cubicBezTo>
                  <a:pt x="405" y="146"/>
                  <a:pt x="409" y="147"/>
                  <a:pt x="409" y="147"/>
                </a:cubicBezTo>
                <a:cubicBezTo>
                  <a:pt x="409" y="147"/>
                  <a:pt x="405" y="148"/>
                  <a:pt x="402" y="146"/>
                </a:cubicBezTo>
                <a:cubicBezTo>
                  <a:pt x="399" y="145"/>
                  <a:pt x="394" y="138"/>
                  <a:pt x="394" y="138"/>
                </a:cubicBezTo>
                <a:cubicBezTo>
                  <a:pt x="390" y="139"/>
                  <a:pt x="390" y="139"/>
                  <a:pt x="390" y="139"/>
                </a:cubicBezTo>
                <a:cubicBezTo>
                  <a:pt x="392" y="145"/>
                  <a:pt x="392" y="145"/>
                  <a:pt x="392" y="145"/>
                </a:cubicBezTo>
                <a:cubicBezTo>
                  <a:pt x="388" y="151"/>
                  <a:pt x="388" y="151"/>
                  <a:pt x="388" y="151"/>
                </a:cubicBezTo>
                <a:cubicBezTo>
                  <a:pt x="392" y="159"/>
                  <a:pt x="392" y="159"/>
                  <a:pt x="392" y="159"/>
                </a:cubicBezTo>
                <a:cubicBezTo>
                  <a:pt x="380" y="160"/>
                  <a:pt x="380" y="160"/>
                  <a:pt x="380" y="160"/>
                </a:cubicBezTo>
                <a:cubicBezTo>
                  <a:pt x="384" y="165"/>
                  <a:pt x="384" y="165"/>
                  <a:pt x="384" y="165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79" y="175"/>
                  <a:pt x="379" y="175"/>
                  <a:pt x="379" y="175"/>
                </a:cubicBezTo>
                <a:cubicBezTo>
                  <a:pt x="384" y="174"/>
                  <a:pt x="384" y="174"/>
                  <a:pt x="384" y="174"/>
                </a:cubicBezTo>
                <a:cubicBezTo>
                  <a:pt x="387" y="176"/>
                  <a:pt x="387" y="176"/>
                  <a:pt x="387" y="176"/>
                </a:cubicBezTo>
                <a:cubicBezTo>
                  <a:pt x="383" y="176"/>
                  <a:pt x="383" y="176"/>
                  <a:pt x="383" y="176"/>
                </a:cubicBezTo>
                <a:cubicBezTo>
                  <a:pt x="380" y="181"/>
                  <a:pt x="380" y="181"/>
                  <a:pt x="380" y="181"/>
                </a:cubicBezTo>
                <a:cubicBezTo>
                  <a:pt x="385" y="183"/>
                  <a:pt x="385" y="183"/>
                  <a:pt x="385" y="183"/>
                </a:cubicBezTo>
                <a:cubicBezTo>
                  <a:pt x="377" y="183"/>
                  <a:pt x="377" y="183"/>
                  <a:pt x="377" y="183"/>
                </a:cubicBezTo>
                <a:cubicBezTo>
                  <a:pt x="371" y="184"/>
                  <a:pt x="377" y="187"/>
                  <a:pt x="377" y="187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82" y="189"/>
                  <a:pt x="375" y="187"/>
                  <a:pt x="372" y="188"/>
                </a:cubicBezTo>
                <a:cubicBezTo>
                  <a:pt x="370" y="188"/>
                  <a:pt x="371" y="190"/>
                  <a:pt x="371" y="190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74" y="195"/>
                  <a:pt x="374" y="195"/>
                  <a:pt x="374" y="195"/>
                </a:cubicBezTo>
                <a:cubicBezTo>
                  <a:pt x="374" y="192"/>
                  <a:pt x="374" y="192"/>
                  <a:pt x="374" y="192"/>
                </a:cubicBezTo>
                <a:cubicBezTo>
                  <a:pt x="370" y="191"/>
                  <a:pt x="370" y="191"/>
                  <a:pt x="370" y="191"/>
                </a:cubicBezTo>
                <a:cubicBezTo>
                  <a:pt x="368" y="188"/>
                  <a:pt x="368" y="188"/>
                  <a:pt x="368" y="188"/>
                </a:cubicBezTo>
                <a:cubicBezTo>
                  <a:pt x="367" y="191"/>
                  <a:pt x="367" y="191"/>
                  <a:pt x="367" y="191"/>
                </a:cubicBezTo>
                <a:cubicBezTo>
                  <a:pt x="367" y="191"/>
                  <a:pt x="366" y="192"/>
                  <a:pt x="361" y="192"/>
                </a:cubicBezTo>
                <a:cubicBezTo>
                  <a:pt x="357" y="192"/>
                  <a:pt x="357" y="200"/>
                  <a:pt x="357" y="200"/>
                </a:cubicBezTo>
                <a:cubicBezTo>
                  <a:pt x="355" y="202"/>
                  <a:pt x="355" y="202"/>
                  <a:pt x="355" y="202"/>
                </a:cubicBezTo>
                <a:cubicBezTo>
                  <a:pt x="357" y="206"/>
                  <a:pt x="357" y="206"/>
                  <a:pt x="357" y="206"/>
                </a:cubicBezTo>
                <a:cubicBezTo>
                  <a:pt x="368" y="203"/>
                  <a:pt x="368" y="203"/>
                  <a:pt x="368" y="203"/>
                </a:cubicBezTo>
                <a:cubicBezTo>
                  <a:pt x="368" y="203"/>
                  <a:pt x="369" y="205"/>
                  <a:pt x="372" y="205"/>
                </a:cubicBezTo>
                <a:cubicBezTo>
                  <a:pt x="375" y="205"/>
                  <a:pt x="382" y="199"/>
                  <a:pt x="382" y="199"/>
                </a:cubicBezTo>
                <a:cubicBezTo>
                  <a:pt x="380" y="203"/>
                  <a:pt x="380" y="203"/>
                  <a:pt x="380" y="203"/>
                </a:cubicBezTo>
                <a:cubicBezTo>
                  <a:pt x="385" y="204"/>
                  <a:pt x="385" y="204"/>
                  <a:pt x="385" y="204"/>
                </a:cubicBezTo>
                <a:cubicBezTo>
                  <a:pt x="376" y="207"/>
                  <a:pt x="376" y="207"/>
                  <a:pt x="376" y="207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7"/>
                  <a:pt x="379" y="217"/>
                  <a:pt x="379" y="217"/>
                </a:cubicBezTo>
                <a:cubicBezTo>
                  <a:pt x="378" y="218"/>
                  <a:pt x="378" y="218"/>
                  <a:pt x="378" y="218"/>
                </a:cubicBezTo>
                <a:cubicBezTo>
                  <a:pt x="374" y="209"/>
                  <a:pt x="374" y="209"/>
                  <a:pt x="374" y="209"/>
                </a:cubicBezTo>
                <a:cubicBezTo>
                  <a:pt x="367" y="211"/>
                  <a:pt x="367" y="211"/>
                  <a:pt x="367" y="211"/>
                </a:cubicBezTo>
                <a:cubicBezTo>
                  <a:pt x="367" y="211"/>
                  <a:pt x="364" y="208"/>
                  <a:pt x="361" y="208"/>
                </a:cubicBezTo>
                <a:cubicBezTo>
                  <a:pt x="358" y="207"/>
                  <a:pt x="353" y="209"/>
                  <a:pt x="351" y="213"/>
                </a:cubicBezTo>
                <a:cubicBezTo>
                  <a:pt x="348" y="215"/>
                  <a:pt x="355" y="215"/>
                  <a:pt x="358" y="216"/>
                </a:cubicBezTo>
                <a:cubicBezTo>
                  <a:pt x="362" y="217"/>
                  <a:pt x="361" y="221"/>
                  <a:pt x="361" y="221"/>
                </a:cubicBezTo>
                <a:cubicBezTo>
                  <a:pt x="364" y="223"/>
                  <a:pt x="364" y="223"/>
                  <a:pt x="364" y="223"/>
                </a:cubicBezTo>
                <a:cubicBezTo>
                  <a:pt x="363" y="224"/>
                  <a:pt x="363" y="224"/>
                  <a:pt x="363" y="224"/>
                </a:cubicBezTo>
                <a:cubicBezTo>
                  <a:pt x="363" y="224"/>
                  <a:pt x="359" y="221"/>
                  <a:pt x="357" y="219"/>
                </a:cubicBezTo>
                <a:cubicBezTo>
                  <a:pt x="355" y="217"/>
                  <a:pt x="348" y="216"/>
                  <a:pt x="348" y="216"/>
                </a:cubicBezTo>
                <a:cubicBezTo>
                  <a:pt x="347" y="218"/>
                  <a:pt x="347" y="218"/>
                  <a:pt x="347" y="218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2" y="223"/>
                  <a:pt x="352" y="223"/>
                  <a:pt x="352" y="223"/>
                </a:cubicBezTo>
                <a:cubicBezTo>
                  <a:pt x="355" y="222"/>
                  <a:pt x="355" y="222"/>
                  <a:pt x="355" y="222"/>
                </a:cubicBezTo>
                <a:cubicBezTo>
                  <a:pt x="358" y="223"/>
                  <a:pt x="358" y="223"/>
                  <a:pt x="358" y="223"/>
                </a:cubicBezTo>
                <a:cubicBezTo>
                  <a:pt x="351" y="226"/>
                  <a:pt x="351" y="226"/>
                  <a:pt x="351" y="226"/>
                </a:cubicBezTo>
                <a:cubicBezTo>
                  <a:pt x="352" y="230"/>
                  <a:pt x="352" y="230"/>
                  <a:pt x="352" y="230"/>
                </a:cubicBezTo>
                <a:cubicBezTo>
                  <a:pt x="352" y="230"/>
                  <a:pt x="354" y="229"/>
                  <a:pt x="356" y="231"/>
                </a:cubicBezTo>
                <a:cubicBezTo>
                  <a:pt x="357" y="233"/>
                  <a:pt x="352" y="236"/>
                  <a:pt x="348" y="235"/>
                </a:cubicBezTo>
                <a:cubicBezTo>
                  <a:pt x="345" y="233"/>
                  <a:pt x="346" y="221"/>
                  <a:pt x="346" y="221"/>
                </a:cubicBezTo>
                <a:cubicBezTo>
                  <a:pt x="343" y="221"/>
                  <a:pt x="343" y="221"/>
                  <a:pt x="343" y="221"/>
                </a:cubicBezTo>
                <a:cubicBezTo>
                  <a:pt x="338" y="230"/>
                  <a:pt x="338" y="230"/>
                  <a:pt x="338" y="230"/>
                </a:cubicBezTo>
                <a:cubicBezTo>
                  <a:pt x="337" y="224"/>
                  <a:pt x="337" y="224"/>
                  <a:pt x="337" y="224"/>
                </a:cubicBezTo>
                <a:cubicBezTo>
                  <a:pt x="335" y="224"/>
                  <a:pt x="335" y="224"/>
                  <a:pt x="335" y="224"/>
                </a:cubicBezTo>
                <a:cubicBezTo>
                  <a:pt x="334" y="229"/>
                  <a:pt x="334" y="229"/>
                  <a:pt x="334" y="229"/>
                </a:cubicBezTo>
                <a:cubicBezTo>
                  <a:pt x="330" y="227"/>
                  <a:pt x="330" y="227"/>
                  <a:pt x="330" y="227"/>
                </a:cubicBezTo>
                <a:cubicBezTo>
                  <a:pt x="327" y="235"/>
                  <a:pt x="327" y="235"/>
                  <a:pt x="327" y="235"/>
                </a:cubicBezTo>
                <a:cubicBezTo>
                  <a:pt x="329" y="238"/>
                  <a:pt x="329" y="238"/>
                  <a:pt x="329" y="238"/>
                </a:cubicBezTo>
                <a:cubicBezTo>
                  <a:pt x="331" y="237"/>
                  <a:pt x="331" y="237"/>
                  <a:pt x="331" y="237"/>
                </a:cubicBezTo>
                <a:cubicBezTo>
                  <a:pt x="331" y="234"/>
                  <a:pt x="331" y="234"/>
                  <a:pt x="331" y="234"/>
                </a:cubicBezTo>
                <a:cubicBezTo>
                  <a:pt x="335" y="232"/>
                  <a:pt x="335" y="232"/>
                  <a:pt x="335" y="232"/>
                </a:cubicBezTo>
                <a:cubicBezTo>
                  <a:pt x="337" y="234"/>
                  <a:pt x="337" y="234"/>
                  <a:pt x="337" y="234"/>
                </a:cubicBezTo>
                <a:cubicBezTo>
                  <a:pt x="333" y="237"/>
                  <a:pt x="333" y="237"/>
                  <a:pt x="333" y="237"/>
                </a:cubicBezTo>
                <a:cubicBezTo>
                  <a:pt x="335" y="238"/>
                  <a:pt x="335" y="238"/>
                  <a:pt x="335" y="238"/>
                </a:cubicBezTo>
                <a:cubicBezTo>
                  <a:pt x="335" y="238"/>
                  <a:pt x="339" y="238"/>
                  <a:pt x="341" y="239"/>
                </a:cubicBezTo>
                <a:cubicBezTo>
                  <a:pt x="343" y="239"/>
                  <a:pt x="340" y="236"/>
                  <a:pt x="340" y="234"/>
                </a:cubicBezTo>
                <a:cubicBezTo>
                  <a:pt x="340" y="233"/>
                  <a:pt x="344" y="234"/>
                  <a:pt x="345" y="236"/>
                </a:cubicBezTo>
                <a:cubicBezTo>
                  <a:pt x="346" y="238"/>
                  <a:pt x="344" y="242"/>
                  <a:pt x="343" y="242"/>
                </a:cubicBezTo>
                <a:cubicBezTo>
                  <a:pt x="341" y="244"/>
                  <a:pt x="342" y="242"/>
                  <a:pt x="339" y="240"/>
                </a:cubicBezTo>
                <a:cubicBezTo>
                  <a:pt x="336" y="239"/>
                  <a:pt x="334" y="244"/>
                  <a:pt x="330" y="244"/>
                </a:cubicBezTo>
                <a:cubicBezTo>
                  <a:pt x="327" y="244"/>
                  <a:pt x="322" y="245"/>
                  <a:pt x="322" y="245"/>
                </a:cubicBezTo>
                <a:cubicBezTo>
                  <a:pt x="320" y="246"/>
                  <a:pt x="320" y="246"/>
                  <a:pt x="320" y="246"/>
                </a:cubicBezTo>
                <a:cubicBezTo>
                  <a:pt x="322" y="248"/>
                  <a:pt x="322" y="248"/>
                  <a:pt x="322" y="248"/>
                </a:cubicBezTo>
                <a:cubicBezTo>
                  <a:pt x="318" y="248"/>
                  <a:pt x="318" y="248"/>
                  <a:pt x="318" y="248"/>
                </a:cubicBezTo>
                <a:cubicBezTo>
                  <a:pt x="315" y="252"/>
                  <a:pt x="315" y="252"/>
                  <a:pt x="315" y="252"/>
                </a:cubicBezTo>
                <a:cubicBezTo>
                  <a:pt x="321" y="253"/>
                  <a:pt x="321" y="253"/>
                  <a:pt x="321" y="253"/>
                </a:cubicBezTo>
                <a:cubicBezTo>
                  <a:pt x="315" y="256"/>
                  <a:pt x="315" y="256"/>
                  <a:pt x="315" y="256"/>
                </a:cubicBezTo>
                <a:cubicBezTo>
                  <a:pt x="315" y="256"/>
                  <a:pt x="318" y="260"/>
                  <a:pt x="322" y="258"/>
                </a:cubicBezTo>
                <a:cubicBezTo>
                  <a:pt x="327" y="256"/>
                  <a:pt x="331" y="249"/>
                  <a:pt x="331" y="249"/>
                </a:cubicBezTo>
                <a:cubicBezTo>
                  <a:pt x="342" y="256"/>
                  <a:pt x="342" y="256"/>
                  <a:pt x="342" y="256"/>
                </a:cubicBezTo>
                <a:cubicBezTo>
                  <a:pt x="334" y="253"/>
                  <a:pt x="334" y="253"/>
                  <a:pt x="334" y="253"/>
                </a:cubicBezTo>
                <a:cubicBezTo>
                  <a:pt x="331" y="254"/>
                  <a:pt x="331" y="254"/>
                  <a:pt x="331" y="254"/>
                </a:cubicBezTo>
                <a:cubicBezTo>
                  <a:pt x="337" y="257"/>
                  <a:pt x="337" y="257"/>
                  <a:pt x="337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30" y="263"/>
                  <a:pt x="330" y="263"/>
                  <a:pt x="330" y="263"/>
                </a:cubicBezTo>
                <a:cubicBezTo>
                  <a:pt x="328" y="267"/>
                  <a:pt x="328" y="267"/>
                  <a:pt x="328" y="267"/>
                </a:cubicBezTo>
                <a:cubicBezTo>
                  <a:pt x="329" y="269"/>
                  <a:pt x="335" y="267"/>
                  <a:pt x="335" y="267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36" y="274"/>
                  <a:pt x="336" y="274"/>
                  <a:pt x="336" y="274"/>
                </a:cubicBezTo>
                <a:cubicBezTo>
                  <a:pt x="340" y="277"/>
                  <a:pt x="340" y="277"/>
                  <a:pt x="340" y="277"/>
                </a:cubicBezTo>
                <a:cubicBezTo>
                  <a:pt x="337" y="278"/>
                  <a:pt x="337" y="278"/>
                  <a:pt x="337" y="278"/>
                </a:cubicBezTo>
                <a:cubicBezTo>
                  <a:pt x="340" y="281"/>
                  <a:pt x="340" y="281"/>
                  <a:pt x="340" y="281"/>
                </a:cubicBezTo>
                <a:cubicBezTo>
                  <a:pt x="340" y="281"/>
                  <a:pt x="339" y="281"/>
                  <a:pt x="337" y="280"/>
                </a:cubicBezTo>
                <a:cubicBezTo>
                  <a:pt x="335" y="280"/>
                  <a:pt x="333" y="271"/>
                  <a:pt x="331" y="270"/>
                </a:cubicBezTo>
                <a:cubicBezTo>
                  <a:pt x="329" y="270"/>
                  <a:pt x="327" y="271"/>
                  <a:pt x="327" y="271"/>
                </a:cubicBezTo>
                <a:cubicBezTo>
                  <a:pt x="327" y="271"/>
                  <a:pt x="325" y="267"/>
                  <a:pt x="322" y="266"/>
                </a:cubicBezTo>
                <a:cubicBezTo>
                  <a:pt x="319" y="266"/>
                  <a:pt x="313" y="273"/>
                  <a:pt x="313" y="273"/>
                </a:cubicBezTo>
                <a:cubicBezTo>
                  <a:pt x="321" y="274"/>
                  <a:pt x="321" y="274"/>
                  <a:pt x="321" y="274"/>
                </a:cubicBezTo>
                <a:cubicBezTo>
                  <a:pt x="321" y="274"/>
                  <a:pt x="318" y="276"/>
                  <a:pt x="314" y="276"/>
                </a:cubicBezTo>
                <a:cubicBezTo>
                  <a:pt x="312" y="276"/>
                  <a:pt x="313" y="279"/>
                  <a:pt x="312" y="281"/>
                </a:cubicBezTo>
                <a:cubicBezTo>
                  <a:pt x="310" y="283"/>
                  <a:pt x="306" y="285"/>
                  <a:pt x="306" y="285"/>
                </a:cubicBezTo>
                <a:cubicBezTo>
                  <a:pt x="317" y="285"/>
                  <a:pt x="317" y="285"/>
                  <a:pt x="317" y="285"/>
                </a:cubicBezTo>
                <a:cubicBezTo>
                  <a:pt x="322" y="285"/>
                  <a:pt x="327" y="282"/>
                  <a:pt x="327" y="282"/>
                </a:cubicBezTo>
                <a:cubicBezTo>
                  <a:pt x="325" y="286"/>
                  <a:pt x="325" y="286"/>
                  <a:pt x="325" y="286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334" y="295"/>
                  <a:pt x="334" y="295"/>
                  <a:pt x="334" y="295"/>
                </a:cubicBezTo>
                <a:cubicBezTo>
                  <a:pt x="331" y="290"/>
                  <a:pt x="331" y="290"/>
                  <a:pt x="331" y="290"/>
                </a:cubicBezTo>
                <a:cubicBezTo>
                  <a:pt x="323" y="287"/>
                  <a:pt x="323" y="287"/>
                  <a:pt x="323" y="287"/>
                </a:cubicBezTo>
                <a:cubicBezTo>
                  <a:pt x="318" y="294"/>
                  <a:pt x="318" y="294"/>
                  <a:pt x="318" y="294"/>
                </a:cubicBezTo>
                <a:cubicBezTo>
                  <a:pt x="321" y="287"/>
                  <a:pt x="321" y="287"/>
                  <a:pt x="321" y="287"/>
                </a:cubicBezTo>
                <a:cubicBezTo>
                  <a:pt x="308" y="288"/>
                  <a:pt x="308" y="288"/>
                  <a:pt x="308" y="288"/>
                </a:cubicBezTo>
                <a:cubicBezTo>
                  <a:pt x="303" y="302"/>
                  <a:pt x="303" y="302"/>
                  <a:pt x="303" y="302"/>
                </a:cubicBezTo>
                <a:cubicBezTo>
                  <a:pt x="297" y="301"/>
                  <a:pt x="297" y="301"/>
                  <a:pt x="297" y="301"/>
                </a:cubicBezTo>
                <a:cubicBezTo>
                  <a:pt x="296" y="304"/>
                  <a:pt x="296" y="304"/>
                  <a:pt x="296" y="304"/>
                </a:cubicBezTo>
                <a:cubicBezTo>
                  <a:pt x="296" y="304"/>
                  <a:pt x="295" y="303"/>
                  <a:pt x="290" y="305"/>
                </a:cubicBezTo>
                <a:cubicBezTo>
                  <a:pt x="284" y="308"/>
                  <a:pt x="284" y="311"/>
                  <a:pt x="284" y="311"/>
                </a:cubicBezTo>
                <a:cubicBezTo>
                  <a:pt x="293" y="316"/>
                  <a:pt x="293" y="316"/>
                  <a:pt x="293" y="316"/>
                </a:cubicBezTo>
                <a:cubicBezTo>
                  <a:pt x="286" y="316"/>
                  <a:pt x="286" y="316"/>
                  <a:pt x="286" y="316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88" y="324"/>
                  <a:pt x="288" y="324"/>
                  <a:pt x="288" y="324"/>
                </a:cubicBezTo>
                <a:cubicBezTo>
                  <a:pt x="279" y="321"/>
                  <a:pt x="279" y="321"/>
                  <a:pt x="279" y="321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82" y="327"/>
                  <a:pt x="282" y="327"/>
                  <a:pt x="282" y="327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8" y="330"/>
                  <a:pt x="278" y="330"/>
                  <a:pt x="278" y="330"/>
                </a:cubicBezTo>
                <a:cubicBezTo>
                  <a:pt x="275" y="331"/>
                  <a:pt x="275" y="331"/>
                  <a:pt x="275" y="331"/>
                </a:cubicBezTo>
                <a:cubicBezTo>
                  <a:pt x="277" y="333"/>
                  <a:pt x="277" y="333"/>
                  <a:pt x="277" y="333"/>
                </a:cubicBezTo>
                <a:cubicBezTo>
                  <a:pt x="281" y="332"/>
                  <a:pt x="281" y="332"/>
                  <a:pt x="281" y="332"/>
                </a:cubicBezTo>
                <a:cubicBezTo>
                  <a:pt x="287" y="335"/>
                  <a:pt x="287" y="335"/>
                  <a:pt x="287" y="335"/>
                </a:cubicBezTo>
                <a:cubicBezTo>
                  <a:pt x="287" y="335"/>
                  <a:pt x="282" y="334"/>
                  <a:pt x="279" y="335"/>
                </a:cubicBezTo>
                <a:cubicBezTo>
                  <a:pt x="276" y="336"/>
                  <a:pt x="278" y="339"/>
                  <a:pt x="278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75" y="335"/>
                  <a:pt x="275" y="335"/>
                  <a:pt x="275" y="335"/>
                </a:cubicBezTo>
                <a:cubicBezTo>
                  <a:pt x="271" y="334"/>
                  <a:pt x="271" y="334"/>
                  <a:pt x="271" y="334"/>
                </a:cubicBezTo>
                <a:cubicBezTo>
                  <a:pt x="270" y="336"/>
                  <a:pt x="270" y="336"/>
                  <a:pt x="270" y="336"/>
                </a:cubicBezTo>
                <a:cubicBezTo>
                  <a:pt x="273" y="340"/>
                  <a:pt x="273" y="340"/>
                  <a:pt x="273" y="340"/>
                </a:cubicBezTo>
                <a:cubicBezTo>
                  <a:pt x="273" y="340"/>
                  <a:pt x="270" y="346"/>
                  <a:pt x="272" y="348"/>
                </a:cubicBezTo>
                <a:cubicBezTo>
                  <a:pt x="275" y="350"/>
                  <a:pt x="284" y="347"/>
                  <a:pt x="284" y="348"/>
                </a:cubicBezTo>
                <a:cubicBezTo>
                  <a:pt x="284" y="349"/>
                  <a:pt x="275" y="350"/>
                  <a:pt x="275" y="350"/>
                </a:cubicBezTo>
                <a:cubicBezTo>
                  <a:pt x="271" y="356"/>
                  <a:pt x="271" y="356"/>
                  <a:pt x="271" y="356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53"/>
                  <a:pt x="276" y="353"/>
                  <a:pt x="276" y="353"/>
                </a:cubicBezTo>
                <a:cubicBezTo>
                  <a:pt x="285" y="351"/>
                  <a:pt x="285" y="351"/>
                  <a:pt x="285" y="351"/>
                </a:cubicBezTo>
                <a:cubicBezTo>
                  <a:pt x="287" y="351"/>
                  <a:pt x="287" y="351"/>
                  <a:pt x="287" y="351"/>
                </a:cubicBezTo>
                <a:cubicBezTo>
                  <a:pt x="300" y="347"/>
                  <a:pt x="300" y="347"/>
                  <a:pt x="300" y="347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92" y="358"/>
                  <a:pt x="292" y="358"/>
                  <a:pt x="292" y="358"/>
                </a:cubicBezTo>
                <a:cubicBezTo>
                  <a:pt x="285" y="360"/>
                  <a:pt x="285" y="360"/>
                  <a:pt x="285" y="360"/>
                </a:cubicBezTo>
                <a:cubicBezTo>
                  <a:pt x="285" y="360"/>
                  <a:pt x="286" y="355"/>
                  <a:pt x="285" y="353"/>
                </a:cubicBezTo>
                <a:cubicBezTo>
                  <a:pt x="282" y="351"/>
                  <a:pt x="277" y="356"/>
                  <a:pt x="275" y="357"/>
                </a:cubicBezTo>
                <a:cubicBezTo>
                  <a:pt x="273" y="359"/>
                  <a:pt x="263" y="360"/>
                  <a:pt x="262" y="363"/>
                </a:cubicBezTo>
                <a:cubicBezTo>
                  <a:pt x="260" y="366"/>
                  <a:pt x="269" y="364"/>
                  <a:pt x="269" y="364"/>
                </a:cubicBezTo>
                <a:cubicBezTo>
                  <a:pt x="268" y="371"/>
                  <a:pt x="268" y="371"/>
                  <a:pt x="268" y="371"/>
                </a:cubicBezTo>
                <a:cubicBezTo>
                  <a:pt x="274" y="375"/>
                  <a:pt x="274" y="375"/>
                  <a:pt x="274" y="375"/>
                </a:cubicBezTo>
                <a:cubicBezTo>
                  <a:pt x="274" y="375"/>
                  <a:pt x="262" y="372"/>
                  <a:pt x="261" y="375"/>
                </a:cubicBezTo>
                <a:cubicBezTo>
                  <a:pt x="259" y="378"/>
                  <a:pt x="261" y="381"/>
                  <a:pt x="261" y="381"/>
                </a:cubicBezTo>
                <a:cubicBezTo>
                  <a:pt x="259" y="381"/>
                  <a:pt x="259" y="381"/>
                  <a:pt x="259" y="381"/>
                </a:cubicBezTo>
                <a:cubicBezTo>
                  <a:pt x="257" y="383"/>
                  <a:pt x="257" y="383"/>
                  <a:pt x="257" y="383"/>
                </a:cubicBezTo>
                <a:cubicBezTo>
                  <a:pt x="259" y="387"/>
                  <a:pt x="259" y="387"/>
                  <a:pt x="259" y="387"/>
                </a:cubicBezTo>
                <a:cubicBezTo>
                  <a:pt x="259" y="387"/>
                  <a:pt x="256" y="386"/>
                  <a:pt x="253" y="389"/>
                </a:cubicBezTo>
                <a:cubicBezTo>
                  <a:pt x="249" y="391"/>
                  <a:pt x="254" y="398"/>
                  <a:pt x="254" y="398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9" y="405"/>
                  <a:pt x="259" y="405"/>
                  <a:pt x="259" y="405"/>
                </a:cubicBezTo>
                <a:cubicBezTo>
                  <a:pt x="256" y="406"/>
                  <a:pt x="256" y="406"/>
                  <a:pt x="256" y="406"/>
                </a:cubicBezTo>
                <a:cubicBezTo>
                  <a:pt x="249" y="396"/>
                  <a:pt x="249" y="396"/>
                  <a:pt x="249" y="396"/>
                </a:cubicBezTo>
                <a:cubicBezTo>
                  <a:pt x="247" y="404"/>
                  <a:pt x="247" y="404"/>
                  <a:pt x="247" y="404"/>
                </a:cubicBezTo>
                <a:cubicBezTo>
                  <a:pt x="252" y="404"/>
                  <a:pt x="252" y="404"/>
                  <a:pt x="252" y="404"/>
                </a:cubicBezTo>
                <a:cubicBezTo>
                  <a:pt x="252" y="404"/>
                  <a:pt x="248" y="406"/>
                  <a:pt x="246" y="409"/>
                </a:cubicBezTo>
                <a:cubicBezTo>
                  <a:pt x="244" y="411"/>
                  <a:pt x="246" y="416"/>
                  <a:pt x="246" y="416"/>
                </a:cubicBezTo>
                <a:cubicBezTo>
                  <a:pt x="241" y="418"/>
                  <a:pt x="241" y="418"/>
                  <a:pt x="241" y="418"/>
                </a:cubicBezTo>
                <a:cubicBezTo>
                  <a:pt x="243" y="420"/>
                  <a:pt x="243" y="420"/>
                  <a:pt x="243" y="420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48" y="413"/>
                  <a:pt x="248" y="413"/>
                  <a:pt x="248" y="413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49" y="415"/>
                  <a:pt x="249" y="415"/>
                  <a:pt x="249" y="415"/>
                </a:cubicBezTo>
                <a:cubicBezTo>
                  <a:pt x="254" y="419"/>
                  <a:pt x="254" y="419"/>
                  <a:pt x="254" y="419"/>
                </a:cubicBezTo>
                <a:cubicBezTo>
                  <a:pt x="253" y="423"/>
                  <a:pt x="253" y="423"/>
                  <a:pt x="253" y="423"/>
                </a:cubicBezTo>
                <a:cubicBezTo>
                  <a:pt x="256" y="425"/>
                  <a:pt x="256" y="425"/>
                  <a:pt x="256" y="425"/>
                </a:cubicBezTo>
                <a:cubicBezTo>
                  <a:pt x="268" y="412"/>
                  <a:pt x="268" y="412"/>
                  <a:pt x="268" y="412"/>
                </a:cubicBezTo>
                <a:cubicBezTo>
                  <a:pt x="271" y="414"/>
                  <a:pt x="271" y="414"/>
                  <a:pt x="271" y="414"/>
                </a:cubicBezTo>
                <a:cubicBezTo>
                  <a:pt x="256" y="427"/>
                  <a:pt x="256" y="427"/>
                  <a:pt x="256" y="427"/>
                </a:cubicBezTo>
                <a:cubicBezTo>
                  <a:pt x="252" y="428"/>
                  <a:pt x="252" y="428"/>
                  <a:pt x="252" y="428"/>
                </a:cubicBezTo>
                <a:cubicBezTo>
                  <a:pt x="249" y="421"/>
                  <a:pt x="249" y="421"/>
                  <a:pt x="249" y="421"/>
                </a:cubicBezTo>
                <a:cubicBezTo>
                  <a:pt x="244" y="422"/>
                  <a:pt x="244" y="422"/>
                  <a:pt x="244" y="422"/>
                </a:cubicBezTo>
                <a:cubicBezTo>
                  <a:pt x="243" y="424"/>
                  <a:pt x="243" y="424"/>
                  <a:pt x="243" y="424"/>
                </a:cubicBezTo>
                <a:cubicBezTo>
                  <a:pt x="243" y="424"/>
                  <a:pt x="239" y="424"/>
                  <a:pt x="239" y="426"/>
                </a:cubicBezTo>
                <a:cubicBezTo>
                  <a:pt x="239" y="427"/>
                  <a:pt x="235" y="435"/>
                  <a:pt x="231" y="435"/>
                </a:cubicBezTo>
                <a:cubicBezTo>
                  <a:pt x="228" y="436"/>
                  <a:pt x="222" y="440"/>
                  <a:pt x="222" y="440"/>
                </a:cubicBezTo>
                <a:cubicBezTo>
                  <a:pt x="224" y="442"/>
                  <a:pt x="224" y="442"/>
                  <a:pt x="224" y="442"/>
                </a:cubicBezTo>
                <a:cubicBezTo>
                  <a:pt x="224" y="442"/>
                  <a:pt x="216" y="446"/>
                  <a:pt x="221" y="450"/>
                </a:cubicBezTo>
                <a:cubicBezTo>
                  <a:pt x="224" y="452"/>
                  <a:pt x="231" y="441"/>
                  <a:pt x="231" y="441"/>
                </a:cubicBezTo>
                <a:cubicBezTo>
                  <a:pt x="242" y="436"/>
                  <a:pt x="242" y="436"/>
                  <a:pt x="242" y="436"/>
                </a:cubicBezTo>
                <a:cubicBezTo>
                  <a:pt x="233" y="443"/>
                  <a:pt x="233" y="443"/>
                  <a:pt x="233" y="443"/>
                </a:cubicBezTo>
                <a:cubicBezTo>
                  <a:pt x="238" y="446"/>
                  <a:pt x="238" y="446"/>
                  <a:pt x="238" y="446"/>
                </a:cubicBezTo>
                <a:cubicBezTo>
                  <a:pt x="238" y="446"/>
                  <a:pt x="232" y="447"/>
                  <a:pt x="228" y="450"/>
                </a:cubicBezTo>
                <a:cubicBezTo>
                  <a:pt x="223" y="452"/>
                  <a:pt x="226" y="457"/>
                  <a:pt x="226" y="457"/>
                </a:cubicBezTo>
                <a:cubicBezTo>
                  <a:pt x="223" y="458"/>
                  <a:pt x="223" y="458"/>
                  <a:pt x="223" y="458"/>
                </a:cubicBezTo>
                <a:cubicBezTo>
                  <a:pt x="219" y="455"/>
                  <a:pt x="219" y="455"/>
                  <a:pt x="219" y="455"/>
                </a:cubicBezTo>
                <a:cubicBezTo>
                  <a:pt x="215" y="457"/>
                  <a:pt x="215" y="457"/>
                  <a:pt x="215" y="457"/>
                </a:cubicBezTo>
                <a:cubicBezTo>
                  <a:pt x="215" y="457"/>
                  <a:pt x="219" y="463"/>
                  <a:pt x="221" y="465"/>
                </a:cubicBezTo>
                <a:cubicBezTo>
                  <a:pt x="222" y="467"/>
                  <a:pt x="231" y="459"/>
                  <a:pt x="231" y="459"/>
                </a:cubicBezTo>
                <a:cubicBezTo>
                  <a:pt x="226" y="468"/>
                  <a:pt x="226" y="468"/>
                  <a:pt x="226" y="468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04" y="467"/>
                  <a:pt x="204" y="467"/>
                  <a:pt x="204" y="467"/>
                </a:cubicBezTo>
                <a:cubicBezTo>
                  <a:pt x="207" y="470"/>
                  <a:pt x="207" y="470"/>
                  <a:pt x="207" y="470"/>
                </a:cubicBezTo>
                <a:cubicBezTo>
                  <a:pt x="200" y="468"/>
                  <a:pt x="200" y="468"/>
                  <a:pt x="200" y="468"/>
                </a:cubicBezTo>
                <a:cubicBezTo>
                  <a:pt x="198" y="471"/>
                  <a:pt x="198" y="471"/>
                  <a:pt x="198" y="471"/>
                </a:cubicBezTo>
                <a:cubicBezTo>
                  <a:pt x="203" y="474"/>
                  <a:pt x="203" y="474"/>
                  <a:pt x="203" y="474"/>
                </a:cubicBezTo>
                <a:cubicBezTo>
                  <a:pt x="198" y="475"/>
                  <a:pt x="198" y="475"/>
                  <a:pt x="198" y="475"/>
                </a:cubicBezTo>
                <a:cubicBezTo>
                  <a:pt x="198" y="475"/>
                  <a:pt x="189" y="485"/>
                  <a:pt x="188" y="486"/>
                </a:cubicBezTo>
                <a:cubicBezTo>
                  <a:pt x="188" y="487"/>
                  <a:pt x="191" y="490"/>
                  <a:pt x="191" y="490"/>
                </a:cubicBezTo>
                <a:cubicBezTo>
                  <a:pt x="184" y="489"/>
                  <a:pt x="184" y="489"/>
                  <a:pt x="184" y="489"/>
                </a:cubicBezTo>
                <a:cubicBezTo>
                  <a:pt x="182" y="498"/>
                  <a:pt x="182" y="498"/>
                  <a:pt x="182" y="498"/>
                </a:cubicBezTo>
                <a:cubicBezTo>
                  <a:pt x="182" y="498"/>
                  <a:pt x="188" y="498"/>
                  <a:pt x="188" y="500"/>
                </a:cubicBezTo>
                <a:cubicBezTo>
                  <a:pt x="188" y="502"/>
                  <a:pt x="179" y="504"/>
                  <a:pt x="174" y="505"/>
                </a:cubicBezTo>
                <a:cubicBezTo>
                  <a:pt x="169" y="507"/>
                  <a:pt x="169" y="517"/>
                  <a:pt x="169" y="517"/>
                </a:cubicBezTo>
                <a:cubicBezTo>
                  <a:pt x="169" y="517"/>
                  <a:pt x="184" y="509"/>
                  <a:pt x="183" y="514"/>
                </a:cubicBezTo>
                <a:cubicBezTo>
                  <a:pt x="183" y="518"/>
                  <a:pt x="176" y="517"/>
                  <a:pt x="176" y="517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182" y="522"/>
                  <a:pt x="182" y="522"/>
                  <a:pt x="182" y="522"/>
                </a:cubicBezTo>
                <a:cubicBezTo>
                  <a:pt x="179" y="525"/>
                  <a:pt x="179" y="525"/>
                  <a:pt x="179" y="525"/>
                </a:cubicBezTo>
                <a:cubicBezTo>
                  <a:pt x="181" y="529"/>
                  <a:pt x="181" y="529"/>
                  <a:pt x="181" y="529"/>
                </a:cubicBezTo>
                <a:cubicBezTo>
                  <a:pt x="198" y="520"/>
                  <a:pt x="198" y="520"/>
                  <a:pt x="198" y="520"/>
                </a:cubicBezTo>
                <a:cubicBezTo>
                  <a:pt x="198" y="520"/>
                  <a:pt x="202" y="517"/>
                  <a:pt x="203" y="516"/>
                </a:cubicBezTo>
                <a:cubicBezTo>
                  <a:pt x="205" y="515"/>
                  <a:pt x="206" y="513"/>
                  <a:pt x="209" y="512"/>
                </a:cubicBezTo>
                <a:cubicBezTo>
                  <a:pt x="211" y="512"/>
                  <a:pt x="213" y="508"/>
                  <a:pt x="213" y="505"/>
                </a:cubicBezTo>
                <a:cubicBezTo>
                  <a:pt x="213" y="502"/>
                  <a:pt x="202" y="507"/>
                  <a:pt x="202" y="507"/>
                </a:cubicBezTo>
                <a:cubicBezTo>
                  <a:pt x="202" y="507"/>
                  <a:pt x="209" y="502"/>
                  <a:pt x="212" y="500"/>
                </a:cubicBezTo>
                <a:cubicBezTo>
                  <a:pt x="214" y="499"/>
                  <a:pt x="215" y="494"/>
                  <a:pt x="221" y="494"/>
                </a:cubicBezTo>
                <a:cubicBezTo>
                  <a:pt x="225" y="494"/>
                  <a:pt x="226" y="498"/>
                  <a:pt x="226" y="498"/>
                </a:cubicBezTo>
                <a:cubicBezTo>
                  <a:pt x="215" y="503"/>
                  <a:pt x="215" y="503"/>
                  <a:pt x="215" y="503"/>
                </a:cubicBezTo>
                <a:cubicBezTo>
                  <a:pt x="214" y="506"/>
                  <a:pt x="214" y="506"/>
                  <a:pt x="214" y="506"/>
                </a:cubicBezTo>
                <a:cubicBezTo>
                  <a:pt x="214" y="506"/>
                  <a:pt x="223" y="506"/>
                  <a:pt x="224" y="509"/>
                </a:cubicBezTo>
                <a:cubicBezTo>
                  <a:pt x="224" y="513"/>
                  <a:pt x="214" y="515"/>
                  <a:pt x="211" y="516"/>
                </a:cubicBezTo>
                <a:cubicBezTo>
                  <a:pt x="208" y="516"/>
                  <a:pt x="203" y="521"/>
                  <a:pt x="202" y="524"/>
                </a:cubicBezTo>
                <a:cubicBezTo>
                  <a:pt x="202" y="528"/>
                  <a:pt x="206" y="522"/>
                  <a:pt x="208" y="523"/>
                </a:cubicBezTo>
                <a:cubicBezTo>
                  <a:pt x="209" y="525"/>
                  <a:pt x="206" y="526"/>
                  <a:pt x="205" y="528"/>
                </a:cubicBezTo>
                <a:cubicBezTo>
                  <a:pt x="203" y="530"/>
                  <a:pt x="208" y="531"/>
                  <a:pt x="208" y="531"/>
                </a:cubicBezTo>
                <a:cubicBezTo>
                  <a:pt x="205" y="533"/>
                  <a:pt x="205" y="533"/>
                  <a:pt x="205" y="533"/>
                </a:cubicBezTo>
                <a:cubicBezTo>
                  <a:pt x="205" y="533"/>
                  <a:pt x="194" y="530"/>
                  <a:pt x="188" y="532"/>
                </a:cubicBezTo>
                <a:cubicBezTo>
                  <a:pt x="181" y="534"/>
                  <a:pt x="187" y="539"/>
                  <a:pt x="187" y="539"/>
                </a:cubicBezTo>
                <a:cubicBezTo>
                  <a:pt x="180" y="538"/>
                  <a:pt x="180" y="538"/>
                  <a:pt x="180" y="538"/>
                </a:cubicBezTo>
                <a:cubicBezTo>
                  <a:pt x="175" y="540"/>
                  <a:pt x="175" y="540"/>
                  <a:pt x="175" y="540"/>
                </a:cubicBezTo>
                <a:cubicBezTo>
                  <a:pt x="180" y="532"/>
                  <a:pt x="180" y="532"/>
                  <a:pt x="180" y="532"/>
                </a:cubicBezTo>
                <a:cubicBezTo>
                  <a:pt x="175" y="518"/>
                  <a:pt x="175" y="518"/>
                  <a:pt x="175" y="518"/>
                </a:cubicBezTo>
                <a:cubicBezTo>
                  <a:pt x="167" y="521"/>
                  <a:pt x="167" y="521"/>
                  <a:pt x="167" y="521"/>
                </a:cubicBezTo>
                <a:cubicBezTo>
                  <a:pt x="166" y="523"/>
                  <a:pt x="166" y="523"/>
                  <a:pt x="166" y="523"/>
                </a:cubicBezTo>
                <a:cubicBezTo>
                  <a:pt x="158" y="526"/>
                  <a:pt x="158" y="526"/>
                  <a:pt x="158" y="526"/>
                </a:cubicBezTo>
                <a:cubicBezTo>
                  <a:pt x="157" y="530"/>
                  <a:pt x="157" y="530"/>
                  <a:pt x="157" y="530"/>
                </a:cubicBezTo>
                <a:cubicBezTo>
                  <a:pt x="164" y="531"/>
                  <a:pt x="164" y="531"/>
                  <a:pt x="164" y="531"/>
                </a:cubicBezTo>
                <a:cubicBezTo>
                  <a:pt x="157" y="532"/>
                  <a:pt x="157" y="532"/>
                  <a:pt x="157" y="532"/>
                </a:cubicBezTo>
                <a:cubicBezTo>
                  <a:pt x="156" y="536"/>
                  <a:pt x="156" y="536"/>
                  <a:pt x="156" y="536"/>
                </a:cubicBezTo>
                <a:cubicBezTo>
                  <a:pt x="162" y="537"/>
                  <a:pt x="162" y="537"/>
                  <a:pt x="162" y="537"/>
                </a:cubicBezTo>
                <a:cubicBezTo>
                  <a:pt x="150" y="539"/>
                  <a:pt x="150" y="539"/>
                  <a:pt x="150" y="539"/>
                </a:cubicBezTo>
                <a:cubicBezTo>
                  <a:pt x="155" y="532"/>
                  <a:pt x="155" y="532"/>
                  <a:pt x="155" y="532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47" y="534"/>
                  <a:pt x="147" y="534"/>
                  <a:pt x="147" y="534"/>
                </a:cubicBezTo>
                <a:cubicBezTo>
                  <a:pt x="145" y="532"/>
                  <a:pt x="145" y="532"/>
                  <a:pt x="145" y="532"/>
                </a:cubicBezTo>
                <a:cubicBezTo>
                  <a:pt x="141" y="534"/>
                  <a:pt x="141" y="534"/>
                  <a:pt x="141" y="534"/>
                </a:cubicBezTo>
                <a:cubicBezTo>
                  <a:pt x="145" y="538"/>
                  <a:pt x="145" y="538"/>
                  <a:pt x="145" y="538"/>
                </a:cubicBezTo>
                <a:cubicBezTo>
                  <a:pt x="138" y="538"/>
                  <a:pt x="138" y="538"/>
                  <a:pt x="138" y="538"/>
                </a:cubicBezTo>
                <a:cubicBezTo>
                  <a:pt x="134" y="541"/>
                  <a:pt x="134" y="541"/>
                  <a:pt x="134" y="541"/>
                </a:cubicBezTo>
                <a:cubicBezTo>
                  <a:pt x="139" y="547"/>
                  <a:pt x="139" y="547"/>
                  <a:pt x="139" y="547"/>
                </a:cubicBezTo>
                <a:cubicBezTo>
                  <a:pt x="143" y="548"/>
                  <a:pt x="143" y="548"/>
                  <a:pt x="143" y="548"/>
                </a:cubicBezTo>
                <a:cubicBezTo>
                  <a:pt x="138" y="549"/>
                  <a:pt x="138" y="549"/>
                  <a:pt x="138" y="549"/>
                </a:cubicBezTo>
                <a:cubicBezTo>
                  <a:pt x="135" y="552"/>
                  <a:pt x="135" y="552"/>
                  <a:pt x="135" y="552"/>
                </a:cubicBezTo>
                <a:cubicBezTo>
                  <a:pt x="126" y="551"/>
                  <a:pt x="126" y="551"/>
                  <a:pt x="126" y="551"/>
                </a:cubicBezTo>
                <a:cubicBezTo>
                  <a:pt x="126" y="555"/>
                  <a:pt x="126" y="555"/>
                  <a:pt x="126" y="555"/>
                </a:cubicBezTo>
                <a:cubicBezTo>
                  <a:pt x="132" y="563"/>
                  <a:pt x="132" y="563"/>
                  <a:pt x="132" y="563"/>
                </a:cubicBezTo>
                <a:cubicBezTo>
                  <a:pt x="138" y="561"/>
                  <a:pt x="138" y="561"/>
                  <a:pt x="138" y="561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7" y="568"/>
                  <a:pt x="137" y="568"/>
                  <a:pt x="137" y="568"/>
                </a:cubicBezTo>
                <a:cubicBezTo>
                  <a:pt x="135" y="569"/>
                  <a:pt x="135" y="569"/>
                  <a:pt x="135" y="569"/>
                </a:cubicBezTo>
                <a:cubicBezTo>
                  <a:pt x="130" y="567"/>
                  <a:pt x="130" y="567"/>
                  <a:pt x="130" y="567"/>
                </a:cubicBezTo>
                <a:cubicBezTo>
                  <a:pt x="129" y="561"/>
                  <a:pt x="129" y="561"/>
                  <a:pt x="129" y="561"/>
                </a:cubicBezTo>
                <a:cubicBezTo>
                  <a:pt x="123" y="552"/>
                  <a:pt x="123" y="552"/>
                  <a:pt x="123" y="552"/>
                </a:cubicBezTo>
                <a:cubicBezTo>
                  <a:pt x="114" y="557"/>
                  <a:pt x="114" y="557"/>
                  <a:pt x="114" y="557"/>
                </a:cubicBezTo>
                <a:cubicBezTo>
                  <a:pt x="116" y="558"/>
                  <a:pt x="116" y="558"/>
                  <a:pt x="116" y="558"/>
                </a:cubicBezTo>
                <a:cubicBezTo>
                  <a:pt x="118" y="558"/>
                  <a:pt x="118" y="558"/>
                  <a:pt x="118" y="558"/>
                </a:cubicBezTo>
                <a:cubicBezTo>
                  <a:pt x="123" y="563"/>
                  <a:pt x="123" y="563"/>
                  <a:pt x="123" y="563"/>
                </a:cubicBezTo>
                <a:cubicBezTo>
                  <a:pt x="123" y="570"/>
                  <a:pt x="123" y="570"/>
                  <a:pt x="123" y="570"/>
                </a:cubicBezTo>
                <a:cubicBezTo>
                  <a:pt x="132" y="577"/>
                  <a:pt x="132" y="577"/>
                  <a:pt x="132" y="577"/>
                </a:cubicBezTo>
                <a:cubicBezTo>
                  <a:pt x="133" y="579"/>
                  <a:pt x="133" y="579"/>
                  <a:pt x="133" y="579"/>
                </a:cubicBezTo>
                <a:cubicBezTo>
                  <a:pt x="122" y="571"/>
                  <a:pt x="122" y="571"/>
                  <a:pt x="122" y="571"/>
                </a:cubicBezTo>
                <a:cubicBezTo>
                  <a:pt x="122" y="562"/>
                  <a:pt x="122" y="562"/>
                  <a:pt x="122" y="562"/>
                </a:cubicBezTo>
                <a:cubicBezTo>
                  <a:pt x="113" y="562"/>
                  <a:pt x="113" y="562"/>
                  <a:pt x="113" y="562"/>
                </a:cubicBezTo>
                <a:cubicBezTo>
                  <a:pt x="111" y="565"/>
                  <a:pt x="111" y="565"/>
                  <a:pt x="111" y="565"/>
                </a:cubicBezTo>
                <a:cubicBezTo>
                  <a:pt x="112" y="560"/>
                  <a:pt x="112" y="560"/>
                  <a:pt x="112" y="560"/>
                </a:cubicBezTo>
                <a:cubicBezTo>
                  <a:pt x="108" y="560"/>
                  <a:pt x="108" y="560"/>
                  <a:pt x="108" y="560"/>
                </a:cubicBezTo>
                <a:cubicBezTo>
                  <a:pt x="107" y="563"/>
                  <a:pt x="107" y="563"/>
                  <a:pt x="107" y="563"/>
                </a:cubicBezTo>
                <a:cubicBezTo>
                  <a:pt x="101" y="564"/>
                  <a:pt x="101" y="564"/>
                  <a:pt x="101" y="564"/>
                </a:cubicBezTo>
                <a:cubicBezTo>
                  <a:pt x="96" y="557"/>
                  <a:pt x="96" y="557"/>
                  <a:pt x="96" y="557"/>
                </a:cubicBezTo>
                <a:cubicBezTo>
                  <a:pt x="96" y="557"/>
                  <a:pt x="92" y="557"/>
                  <a:pt x="85" y="562"/>
                </a:cubicBezTo>
                <a:cubicBezTo>
                  <a:pt x="80" y="567"/>
                  <a:pt x="93" y="567"/>
                  <a:pt x="94" y="569"/>
                </a:cubicBezTo>
                <a:cubicBezTo>
                  <a:pt x="94" y="571"/>
                  <a:pt x="91" y="570"/>
                  <a:pt x="88" y="570"/>
                </a:cubicBezTo>
                <a:cubicBezTo>
                  <a:pt x="83" y="571"/>
                  <a:pt x="87" y="577"/>
                  <a:pt x="87" y="577"/>
                </a:cubicBezTo>
                <a:cubicBezTo>
                  <a:pt x="87" y="577"/>
                  <a:pt x="104" y="571"/>
                  <a:pt x="105" y="573"/>
                </a:cubicBezTo>
                <a:cubicBezTo>
                  <a:pt x="106" y="575"/>
                  <a:pt x="99" y="575"/>
                  <a:pt x="99" y="575"/>
                </a:cubicBezTo>
                <a:cubicBezTo>
                  <a:pt x="99" y="578"/>
                  <a:pt x="99" y="578"/>
                  <a:pt x="99" y="578"/>
                </a:cubicBezTo>
                <a:cubicBezTo>
                  <a:pt x="99" y="578"/>
                  <a:pt x="108" y="575"/>
                  <a:pt x="113" y="573"/>
                </a:cubicBezTo>
                <a:cubicBezTo>
                  <a:pt x="118" y="573"/>
                  <a:pt x="122" y="579"/>
                  <a:pt x="122" y="579"/>
                </a:cubicBezTo>
                <a:cubicBezTo>
                  <a:pt x="122" y="579"/>
                  <a:pt x="117" y="576"/>
                  <a:pt x="114" y="575"/>
                </a:cubicBezTo>
                <a:cubicBezTo>
                  <a:pt x="112" y="575"/>
                  <a:pt x="104" y="578"/>
                  <a:pt x="104" y="578"/>
                </a:cubicBezTo>
                <a:cubicBezTo>
                  <a:pt x="104" y="583"/>
                  <a:pt x="104" y="583"/>
                  <a:pt x="104" y="583"/>
                </a:cubicBezTo>
                <a:cubicBezTo>
                  <a:pt x="102" y="581"/>
                  <a:pt x="102" y="581"/>
                  <a:pt x="102" y="581"/>
                </a:cubicBezTo>
                <a:cubicBezTo>
                  <a:pt x="100" y="582"/>
                  <a:pt x="100" y="582"/>
                  <a:pt x="100" y="582"/>
                </a:cubicBezTo>
                <a:cubicBezTo>
                  <a:pt x="102" y="586"/>
                  <a:pt x="102" y="586"/>
                  <a:pt x="102" y="586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104" y="591"/>
                  <a:pt x="104" y="591"/>
                  <a:pt x="104" y="591"/>
                </a:cubicBezTo>
                <a:cubicBezTo>
                  <a:pt x="96" y="584"/>
                  <a:pt x="96" y="584"/>
                  <a:pt x="96" y="584"/>
                </a:cubicBezTo>
                <a:cubicBezTo>
                  <a:pt x="92" y="582"/>
                  <a:pt x="92" y="582"/>
                  <a:pt x="92" y="582"/>
                </a:cubicBezTo>
                <a:cubicBezTo>
                  <a:pt x="92" y="585"/>
                  <a:pt x="92" y="585"/>
                  <a:pt x="92" y="585"/>
                </a:cubicBezTo>
                <a:cubicBezTo>
                  <a:pt x="92" y="585"/>
                  <a:pt x="90" y="581"/>
                  <a:pt x="87" y="580"/>
                </a:cubicBezTo>
                <a:cubicBezTo>
                  <a:pt x="83" y="579"/>
                  <a:pt x="83" y="583"/>
                  <a:pt x="83" y="583"/>
                </a:cubicBezTo>
                <a:cubicBezTo>
                  <a:pt x="83" y="583"/>
                  <a:pt x="81" y="581"/>
                  <a:pt x="80" y="580"/>
                </a:cubicBezTo>
                <a:cubicBezTo>
                  <a:pt x="78" y="580"/>
                  <a:pt x="74" y="583"/>
                  <a:pt x="74" y="583"/>
                </a:cubicBezTo>
                <a:cubicBezTo>
                  <a:pt x="74" y="583"/>
                  <a:pt x="72" y="582"/>
                  <a:pt x="69" y="581"/>
                </a:cubicBezTo>
                <a:cubicBezTo>
                  <a:pt x="66" y="581"/>
                  <a:pt x="65" y="584"/>
                  <a:pt x="63" y="587"/>
                </a:cubicBezTo>
                <a:cubicBezTo>
                  <a:pt x="62" y="589"/>
                  <a:pt x="74" y="586"/>
                  <a:pt x="74" y="586"/>
                </a:cubicBezTo>
                <a:cubicBezTo>
                  <a:pt x="74" y="586"/>
                  <a:pt x="82" y="592"/>
                  <a:pt x="84" y="594"/>
                </a:cubicBezTo>
                <a:cubicBezTo>
                  <a:pt x="85" y="595"/>
                  <a:pt x="84" y="600"/>
                  <a:pt x="84" y="600"/>
                </a:cubicBezTo>
                <a:cubicBezTo>
                  <a:pt x="87" y="603"/>
                  <a:pt x="87" y="603"/>
                  <a:pt x="87" y="603"/>
                </a:cubicBezTo>
                <a:cubicBezTo>
                  <a:pt x="92" y="604"/>
                  <a:pt x="92" y="604"/>
                  <a:pt x="92" y="604"/>
                </a:cubicBezTo>
                <a:cubicBezTo>
                  <a:pt x="94" y="603"/>
                  <a:pt x="94" y="603"/>
                  <a:pt x="94" y="603"/>
                </a:cubicBezTo>
                <a:cubicBezTo>
                  <a:pt x="93" y="605"/>
                  <a:pt x="93" y="605"/>
                  <a:pt x="93" y="605"/>
                </a:cubicBezTo>
                <a:cubicBezTo>
                  <a:pt x="85" y="605"/>
                  <a:pt x="85" y="605"/>
                  <a:pt x="85" y="605"/>
                </a:cubicBezTo>
                <a:cubicBezTo>
                  <a:pt x="87" y="608"/>
                  <a:pt x="87" y="608"/>
                  <a:pt x="87" y="608"/>
                </a:cubicBezTo>
                <a:cubicBezTo>
                  <a:pt x="83" y="614"/>
                  <a:pt x="83" y="614"/>
                  <a:pt x="83" y="614"/>
                </a:cubicBezTo>
                <a:cubicBezTo>
                  <a:pt x="85" y="616"/>
                  <a:pt x="85" y="616"/>
                  <a:pt x="85" y="616"/>
                </a:cubicBezTo>
                <a:cubicBezTo>
                  <a:pt x="80" y="615"/>
                  <a:pt x="80" y="615"/>
                  <a:pt x="80" y="615"/>
                </a:cubicBezTo>
                <a:cubicBezTo>
                  <a:pt x="84" y="607"/>
                  <a:pt x="84" y="607"/>
                  <a:pt x="84" y="607"/>
                </a:cubicBezTo>
                <a:cubicBezTo>
                  <a:pt x="82" y="602"/>
                  <a:pt x="82" y="602"/>
                  <a:pt x="82" y="602"/>
                </a:cubicBezTo>
                <a:cubicBezTo>
                  <a:pt x="82" y="594"/>
                  <a:pt x="82" y="594"/>
                  <a:pt x="82" y="594"/>
                </a:cubicBezTo>
                <a:cubicBezTo>
                  <a:pt x="73" y="593"/>
                  <a:pt x="73" y="593"/>
                  <a:pt x="73" y="593"/>
                </a:cubicBezTo>
                <a:cubicBezTo>
                  <a:pt x="73" y="597"/>
                  <a:pt x="73" y="597"/>
                  <a:pt x="73" y="597"/>
                </a:cubicBezTo>
                <a:cubicBezTo>
                  <a:pt x="69" y="595"/>
                  <a:pt x="69" y="595"/>
                  <a:pt x="69" y="595"/>
                </a:cubicBezTo>
                <a:cubicBezTo>
                  <a:pt x="66" y="595"/>
                  <a:pt x="66" y="595"/>
                  <a:pt x="66" y="595"/>
                </a:cubicBezTo>
                <a:cubicBezTo>
                  <a:pt x="72" y="611"/>
                  <a:pt x="72" y="611"/>
                  <a:pt x="72" y="611"/>
                </a:cubicBezTo>
                <a:cubicBezTo>
                  <a:pt x="71" y="613"/>
                  <a:pt x="71" y="613"/>
                  <a:pt x="71" y="613"/>
                </a:cubicBezTo>
                <a:cubicBezTo>
                  <a:pt x="68" y="607"/>
                  <a:pt x="68" y="607"/>
                  <a:pt x="68" y="607"/>
                </a:cubicBezTo>
                <a:cubicBezTo>
                  <a:pt x="65" y="602"/>
                  <a:pt x="65" y="602"/>
                  <a:pt x="65" y="602"/>
                </a:cubicBezTo>
                <a:cubicBezTo>
                  <a:pt x="65" y="602"/>
                  <a:pt x="66" y="598"/>
                  <a:pt x="63" y="597"/>
                </a:cubicBezTo>
                <a:cubicBezTo>
                  <a:pt x="61" y="596"/>
                  <a:pt x="52" y="603"/>
                  <a:pt x="52" y="603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0" y="607"/>
                  <a:pt x="50" y="607"/>
                  <a:pt x="50" y="607"/>
                </a:cubicBezTo>
                <a:cubicBezTo>
                  <a:pt x="50" y="607"/>
                  <a:pt x="52" y="608"/>
                  <a:pt x="55" y="610"/>
                </a:cubicBezTo>
                <a:cubicBezTo>
                  <a:pt x="57" y="613"/>
                  <a:pt x="61" y="616"/>
                  <a:pt x="61" y="616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52" y="613"/>
                  <a:pt x="52" y="613"/>
                  <a:pt x="52" y="613"/>
                </a:cubicBezTo>
                <a:cubicBezTo>
                  <a:pt x="48" y="617"/>
                  <a:pt x="48" y="617"/>
                  <a:pt x="48" y="617"/>
                </a:cubicBezTo>
                <a:cubicBezTo>
                  <a:pt x="51" y="610"/>
                  <a:pt x="51" y="610"/>
                  <a:pt x="51" y="610"/>
                </a:cubicBezTo>
                <a:cubicBezTo>
                  <a:pt x="51" y="610"/>
                  <a:pt x="50" y="608"/>
                  <a:pt x="46" y="608"/>
                </a:cubicBezTo>
                <a:cubicBezTo>
                  <a:pt x="42" y="608"/>
                  <a:pt x="43" y="612"/>
                  <a:pt x="43" y="612"/>
                </a:cubicBezTo>
                <a:cubicBezTo>
                  <a:pt x="43" y="612"/>
                  <a:pt x="40" y="608"/>
                  <a:pt x="38" y="608"/>
                </a:cubicBezTo>
                <a:cubicBezTo>
                  <a:pt x="34" y="608"/>
                  <a:pt x="33" y="612"/>
                  <a:pt x="33" y="612"/>
                </a:cubicBezTo>
                <a:cubicBezTo>
                  <a:pt x="39" y="615"/>
                  <a:pt x="39" y="615"/>
                  <a:pt x="39" y="615"/>
                </a:cubicBezTo>
                <a:cubicBezTo>
                  <a:pt x="38" y="616"/>
                  <a:pt x="38" y="616"/>
                  <a:pt x="38" y="616"/>
                </a:cubicBezTo>
                <a:cubicBezTo>
                  <a:pt x="31" y="611"/>
                  <a:pt x="31" y="611"/>
                  <a:pt x="31" y="611"/>
                </a:cubicBezTo>
                <a:cubicBezTo>
                  <a:pt x="32" y="609"/>
                  <a:pt x="32" y="609"/>
                  <a:pt x="32" y="609"/>
                </a:cubicBezTo>
                <a:cubicBezTo>
                  <a:pt x="28" y="605"/>
                  <a:pt x="28" y="605"/>
                  <a:pt x="28" y="605"/>
                </a:cubicBezTo>
                <a:cubicBezTo>
                  <a:pt x="25" y="609"/>
                  <a:pt x="25" y="609"/>
                  <a:pt x="25" y="609"/>
                </a:cubicBezTo>
                <a:cubicBezTo>
                  <a:pt x="26" y="611"/>
                  <a:pt x="26" y="611"/>
                  <a:pt x="26" y="611"/>
                </a:cubicBezTo>
                <a:cubicBezTo>
                  <a:pt x="26" y="611"/>
                  <a:pt x="32" y="616"/>
                  <a:pt x="32" y="618"/>
                </a:cubicBezTo>
                <a:cubicBezTo>
                  <a:pt x="31" y="621"/>
                  <a:pt x="25" y="620"/>
                  <a:pt x="25" y="624"/>
                </a:cubicBezTo>
                <a:cubicBezTo>
                  <a:pt x="25" y="627"/>
                  <a:pt x="34" y="623"/>
                  <a:pt x="34" y="623"/>
                </a:cubicBezTo>
                <a:cubicBezTo>
                  <a:pt x="50" y="627"/>
                  <a:pt x="50" y="627"/>
                  <a:pt x="50" y="627"/>
                </a:cubicBezTo>
                <a:cubicBezTo>
                  <a:pt x="49" y="628"/>
                  <a:pt x="49" y="628"/>
                  <a:pt x="49" y="628"/>
                </a:cubicBezTo>
                <a:cubicBezTo>
                  <a:pt x="64" y="632"/>
                  <a:pt x="64" y="632"/>
                  <a:pt x="64" y="632"/>
                </a:cubicBezTo>
                <a:cubicBezTo>
                  <a:pt x="71" y="629"/>
                  <a:pt x="71" y="629"/>
                  <a:pt x="71" y="629"/>
                </a:cubicBezTo>
                <a:cubicBezTo>
                  <a:pt x="78" y="631"/>
                  <a:pt x="78" y="631"/>
                  <a:pt x="78" y="631"/>
                </a:cubicBezTo>
                <a:cubicBezTo>
                  <a:pt x="78" y="632"/>
                  <a:pt x="78" y="632"/>
                  <a:pt x="78" y="632"/>
                </a:cubicBezTo>
                <a:cubicBezTo>
                  <a:pt x="72" y="631"/>
                  <a:pt x="72" y="631"/>
                  <a:pt x="72" y="631"/>
                </a:cubicBezTo>
                <a:cubicBezTo>
                  <a:pt x="65" y="633"/>
                  <a:pt x="65" y="633"/>
                  <a:pt x="65" y="633"/>
                </a:cubicBezTo>
                <a:cubicBezTo>
                  <a:pt x="56" y="631"/>
                  <a:pt x="56" y="631"/>
                  <a:pt x="56" y="631"/>
                </a:cubicBezTo>
                <a:cubicBezTo>
                  <a:pt x="55" y="633"/>
                  <a:pt x="55" y="633"/>
                  <a:pt x="55" y="633"/>
                </a:cubicBezTo>
                <a:cubicBezTo>
                  <a:pt x="55" y="633"/>
                  <a:pt x="42" y="626"/>
                  <a:pt x="35" y="626"/>
                </a:cubicBezTo>
                <a:cubicBezTo>
                  <a:pt x="28" y="626"/>
                  <a:pt x="29" y="629"/>
                  <a:pt x="29" y="629"/>
                </a:cubicBezTo>
                <a:cubicBezTo>
                  <a:pt x="29" y="629"/>
                  <a:pt x="28" y="629"/>
                  <a:pt x="25" y="631"/>
                </a:cubicBezTo>
                <a:cubicBezTo>
                  <a:pt x="23" y="632"/>
                  <a:pt x="25" y="635"/>
                  <a:pt x="25" y="635"/>
                </a:cubicBezTo>
                <a:cubicBezTo>
                  <a:pt x="25" y="635"/>
                  <a:pt x="19" y="634"/>
                  <a:pt x="17" y="638"/>
                </a:cubicBezTo>
                <a:cubicBezTo>
                  <a:pt x="16" y="641"/>
                  <a:pt x="19" y="642"/>
                  <a:pt x="19" y="642"/>
                </a:cubicBezTo>
                <a:cubicBezTo>
                  <a:pt x="27" y="642"/>
                  <a:pt x="27" y="642"/>
                  <a:pt x="27" y="642"/>
                </a:cubicBezTo>
                <a:cubicBezTo>
                  <a:pt x="32" y="646"/>
                  <a:pt x="32" y="646"/>
                  <a:pt x="32" y="646"/>
                </a:cubicBezTo>
                <a:cubicBezTo>
                  <a:pt x="26" y="644"/>
                  <a:pt x="26" y="644"/>
                  <a:pt x="26" y="644"/>
                </a:cubicBezTo>
                <a:cubicBezTo>
                  <a:pt x="24" y="646"/>
                  <a:pt x="24" y="646"/>
                  <a:pt x="24" y="646"/>
                </a:cubicBezTo>
                <a:cubicBezTo>
                  <a:pt x="28" y="648"/>
                  <a:pt x="28" y="648"/>
                  <a:pt x="28" y="648"/>
                </a:cubicBezTo>
                <a:cubicBezTo>
                  <a:pt x="23" y="648"/>
                  <a:pt x="23" y="648"/>
                  <a:pt x="23" y="648"/>
                </a:cubicBezTo>
                <a:cubicBezTo>
                  <a:pt x="23" y="650"/>
                  <a:pt x="23" y="650"/>
                  <a:pt x="23" y="650"/>
                </a:cubicBezTo>
                <a:cubicBezTo>
                  <a:pt x="32" y="652"/>
                  <a:pt x="32" y="652"/>
                  <a:pt x="32" y="652"/>
                </a:cubicBezTo>
                <a:cubicBezTo>
                  <a:pt x="17" y="655"/>
                  <a:pt x="17" y="655"/>
                  <a:pt x="17" y="655"/>
                </a:cubicBezTo>
                <a:cubicBezTo>
                  <a:pt x="17" y="657"/>
                  <a:pt x="17" y="657"/>
                  <a:pt x="17" y="657"/>
                </a:cubicBezTo>
                <a:cubicBezTo>
                  <a:pt x="20" y="657"/>
                  <a:pt x="20" y="657"/>
                  <a:pt x="20" y="657"/>
                </a:cubicBezTo>
                <a:cubicBezTo>
                  <a:pt x="20" y="660"/>
                  <a:pt x="20" y="660"/>
                  <a:pt x="20" y="660"/>
                </a:cubicBezTo>
                <a:cubicBezTo>
                  <a:pt x="30" y="660"/>
                  <a:pt x="30" y="660"/>
                  <a:pt x="30" y="660"/>
                </a:cubicBezTo>
                <a:cubicBezTo>
                  <a:pt x="17" y="663"/>
                  <a:pt x="17" y="663"/>
                  <a:pt x="17" y="663"/>
                </a:cubicBezTo>
                <a:cubicBezTo>
                  <a:pt x="15" y="667"/>
                  <a:pt x="15" y="667"/>
                  <a:pt x="15" y="667"/>
                </a:cubicBezTo>
                <a:cubicBezTo>
                  <a:pt x="22" y="670"/>
                  <a:pt x="22" y="670"/>
                  <a:pt x="22" y="670"/>
                </a:cubicBezTo>
                <a:cubicBezTo>
                  <a:pt x="18" y="670"/>
                  <a:pt x="18" y="670"/>
                  <a:pt x="18" y="670"/>
                </a:cubicBezTo>
                <a:cubicBezTo>
                  <a:pt x="23" y="675"/>
                  <a:pt x="23" y="675"/>
                  <a:pt x="23" y="675"/>
                </a:cubicBezTo>
                <a:cubicBezTo>
                  <a:pt x="26" y="675"/>
                  <a:pt x="26" y="675"/>
                  <a:pt x="26" y="675"/>
                </a:cubicBezTo>
                <a:cubicBezTo>
                  <a:pt x="28" y="677"/>
                  <a:pt x="28" y="677"/>
                  <a:pt x="28" y="677"/>
                </a:cubicBezTo>
                <a:cubicBezTo>
                  <a:pt x="48" y="672"/>
                  <a:pt x="48" y="672"/>
                  <a:pt x="48" y="672"/>
                </a:cubicBezTo>
                <a:cubicBezTo>
                  <a:pt x="46" y="675"/>
                  <a:pt x="46" y="675"/>
                  <a:pt x="46" y="675"/>
                </a:cubicBezTo>
                <a:cubicBezTo>
                  <a:pt x="55" y="674"/>
                  <a:pt x="55" y="674"/>
                  <a:pt x="55" y="674"/>
                </a:cubicBezTo>
                <a:cubicBezTo>
                  <a:pt x="55" y="674"/>
                  <a:pt x="56" y="677"/>
                  <a:pt x="61" y="677"/>
                </a:cubicBezTo>
                <a:cubicBezTo>
                  <a:pt x="65" y="677"/>
                  <a:pt x="63" y="668"/>
                  <a:pt x="63" y="668"/>
                </a:cubicBezTo>
                <a:cubicBezTo>
                  <a:pt x="66" y="667"/>
                  <a:pt x="66" y="667"/>
                  <a:pt x="66" y="667"/>
                </a:cubicBezTo>
                <a:cubicBezTo>
                  <a:pt x="71" y="661"/>
                  <a:pt x="71" y="661"/>
                  <a:pt x="71" y="661"/>
                </a:cubicBezTo>
                <a:cubicBezTo>
                  <a:pt x="72" y="662"/>
                  <a:pt x="72" y="662"/>
                  <a:pt x="72" y="662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9" y="674"/>
                  <a:pt x="69" y="674"/>
                  <a:pt x="69" y="674"/>
                </a:cubicBezTo>
                <a:cubicBezTo>
                  <a:pt x="79" y="675"/>
                  <a:pt x="79" y="675"/>
                  <a:pt x="79" y="675"/>
                </a:cubicBezTo>
                <a:cubicBezTo>
                  <a:pt x="83" y="671"/>
                  <a:pt x="83" y="671"/>
                  <a:pt x="83" y="671"/>
                </a:cubicBezTo>
                <a:cubicBezTo>
                  <a:pt x="83" y="675"/>
                  <a:pt x="83" y="675"/>
                  <a:pt x="83" y="675"/>
                </a:cubicBezTo>
                <a:cubicBezTo>
                  <a:pt x="76" y="677"/>
                  <a:pt x="76" y="677"/>
                  <a:pt x="76" y="677"/>
                </a:cubicBezTo>
                <a:cubicBezTo>
                  <a:pt x="78" y="679"/>
                  <a:pt x="78" y="679"/>
                  <a:pt x="78" y="679"/>
                </a:cubicBezTo>
                <a:cubicBezTo>
                  <a:pt x="90" y="675"/>
                  <a:pt x="90" y="675"/>
                  <a:pt x="90" y="675"/>
                </a:cubicBezTo>
                <a:cubicBezTo>
                  <a:pt x="89" y="668"/>
                  <a:pt x="89" y="668"/>
                  <a:pt x="89" y="668"/>
                </a:cubicBezTo>
                <a:cubicBezTo>
                  <a:pt x="89" y="668"/>
                  <a:pt x="91" y="664"/>
                  <a:pt x="93" y="661"/>
                </a:cubicBezTo>
                <a:cubicBezTo>
                  <a:pt x="94" y="659"/>
                  <a:pt x="98" y="656"/>
                  <a:pt x="98" y="656"/>
                </a:cubicBezTo>
                <a:cubicBezTo>
                  <a:pt x="99" y="658"/>
                  <a:pt x="99" y="658"/>
                  <a:pt x="99" y="658"/>
                </a:cubicBezTo>
                <a:cubicBezTo>
                  <a:pt x="99" y="658"/>
                  <a:pt x="97" y="660"/>
                  <a:pt x="95" y="662"/>
                </a:cubicBezTo>
                <a:cubicBezTo>
                  <a:pt x="93" y="663"/>
                  <a:pt x="90" y="668"/>
                  <a:pt x="90" y="668"/>
                </a:cubicBezTo>
                <a:cubicBezTo>
                  <a:pt x="92" y="671"/>
                  <a:pt x="92" y="671"/>
                  <a:pt x="92" y="671"/>
                </a:cubicBezTo>
                <a:cubicBezTo>
                  <a:pt x="93" y="675"/>
                  <a:pt x="93" y="675"/>
                  <a:pt x="93" y="675"/>
                </a:cubicBezTo>
                <a:cubicBezTo>
                  <a:pt x="102" y="673"/>
                  <a:pt x="102" y="673"/>
                  <a:pt x="102" y="673"/>
                </a:cubicBezTo>
                <a:cubicBezTo>
                  <a:pt x="98" y="676"/>
                  <a:pt x="98" y="676"/>
                  <a:pt x="98" y="676"/>
                </a:cubicBezTo>
                <a:cubicBezTo>
                  <a:pt x="96" y="676"/>
                  <a:pt x="96" y="676"/>
                  <a:pt x="96" y="676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92" y="680"/>
                  <a:pt x="92" y="680"/>
                  <a:pt x="92" y="680"/>
                </a:cubicBezTo>
                <a:cubicBezTo>
                  <a:pt x="88" y="678"/>
                  <a:pt x="88" y="678"/>
                  <a:pt x="88" y="678"/>
                </a:cubicBezTo>
                <a:cubicBezTo>
                  <a:pt x="80" y="680"/>
                  <a:pt x="80" y="680"/>
                  <a:pt x="80" y="680"/>
                </a:cubicBezTo>
                <a:cubicBezTo>
                  <a:pt x="80" y="686"/>
                  <a:pt x="80" y="686"/>
                  <a:pt x="80" y="686"/>
                </a:cubicBezTo>
                <a:cubicBezTo>
                  <a:pt x="82" y="691"/>
                  <a:pt x="82" y="691"/>
                  <a:pt x="82" y="691"/>
                </a:cubicBezTo>
                <a:cubicBezTo>
                  <a:pt x="79" y="688"/>
                  <a:pt x="79" y="688"/>
                  <a:pt x="79" y="688"/>
                </a:cubicBezTo>
                <a:cubicBezTo>
                  <a:pt x="76" y="690"/>
                  <a:pt x="76" y="690"/>
                  <a:pt x="76" y="690"/>
                </a:cubicBezTo>
                <a:cubicBezTo>
                  <a:pt x="78" y="686"/>
                  <a:pt x="78" y="686"/>
                  <a:pt x="78" y="686"/>
                </a:cubicBezTo>
                <a:cubicBezTo>
                  <a:pt x="77" y="681"/>
                  <a:pt x="77" y="681"/>
                  <a:pt x="77" y="681"/>
                </a:cubicBezTo>
                <a:cubicBezTo>
                  <a:pt x="75" y="681"/>
                  <a:pt x="75" y="681"/>
                  <a:pt x="75" y="681"/>
                </a:cubicBezTo>
                <a:cubicBezTo>
                  <a:pt x="74" y="678"/>
                  <a:pt x="74" y="678"/>
                  <a:pt x="74" y="678"/>
                </a:cubicBezTo>
                <a:cubicBezTo>
                  <a:pt x="74" y="678"/>
                  <a:pt x="67" y="676"/>
                  <a:pt x="66" y="675"/>
                </a:cubicBezTo>
                <a:cubicBezTo>
                  <a:pt x="65" y="675"/>
                  <a:pt x="64" y="679"/>
                  <a:pt x="64" y="679"/>
                </a:cubicBezTo>
                <a:cubicBezTo>
                  <a:pt x="56" y="680"/>
                  <a:pt x="56" y="680"/>
                  <a:pt x="56" y="680"/>
                </a:cubicBezTo>
                <a:cubicBezTo>
                  <a:pt x="56" y="678"/>
                  <a:pt x="56" y="678"/>
                  <a:pt x="56" y="678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1" y="678"/>
                  <a:pt x="41" y="678"/>
                  <a:pt x="41" y="678"/>
                </a:cubicBezTo>
                <a:cubicBezTo>
                  <a:pt x="39" y="676"/>
                  <a:pt x="39" y="676"/>
                  <a:pt x="39" y="676"/>
                </a:cubicBezTo>
                <a:cubicBezTo>
                  <a:pt x="33" y="678"/>
                  <a:pt x="33" y="678"/>
                  <a:pt x="33" y="678"/>
                </a:cubicBezTo>
                <a:cubicBezTo>
                  <a:pt x="31" y="681"/>
                  <a:pt x="31" y="681"/>
                  <a:pt x="31" y="681"/>
                </a:cubicBezTo>
                <a:cubicBezTo>
                  <a:pt x="24" y="680"/>
                  <a:pt x="24" y="680"/>
                  <a:pt x="24" y="680"/>
                </a:cubicBezTo>
                <a:cubicBezTo>
                  <a:pt x="24" y="680"/>
                  <a:pt x="23" y="678"/>
                  <a:pt x="19" y="678"/>
                </a:cubicBezTo>
                <a:cubicBezTo>
                  <a:pt x="16" y="678"/>
                  <a:pt x="15" y="682"/>
                  <a:pt x="15" y="682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14" y="687"/>
                  <a:pt x="14" y="687"/>
                  <a:pt x="14" y="687"/>
                </a:cubicBezTo>
                <a:cubicBezTo>
                  <a:pt x="14" y="687"/>
                  <a:pt x="14" y="692"/>
                  <a:pt x="18" y="693"/>
                </a:cubicBezTo>
                <a:cubicBezTo>
                  <a:pt x="22" y="695"/>
                  <a:pt x="24" y="691"/>
                  <a:pt x="24" y="691"/>
                </a:cubicBezTo>
                <a:cubicBezTo>
                  <a:pt x="28" y="691"/>
                  <a:pt x="28" y="691"/>
                  <a:pt x="28" y="691"/>
                </a:cubicBezTo>
                <a:cubicBezTo>
                  <a:pt x="27" y="692"/>
                  <a:pt x="27" y="692"/>
                  <a:pt x="27" y="692"/>
                </a:cubicBezTo>
                <a:cubicBezTo>
                  <a:pt x="27" y="692"/>
                  <a:pt x="23" y="692"/>
                  <a:pt x="22" y="697"/>
                </a:cubicBezTo>
                <a:cubicBezTo>
                  <a:pt x="20" y="703"/>
                  <a:pt x="27" y="704"/>
                  <a:pt x="27" y="704"/>
                </a:cubicBezTo>
                <a:cubicBezTo>
                  <a:pt x="25" y="705"/>
                  <a:pt x="25" y="705"/>
                  <a:pt x="25" y="705"/>
                </a:cubicBezTo>
                <a:cubicBezTo>
                  <a:pt x="27" y="707"/>
                  <a:pt x="27" y="707"/>
                  <a:pt x="27" y="707"/>
                </a:cubicBezTo>
                <a:cubicBezTo>
                  <a:pt x="30" y="707"/>
                  <a:pt x="30" y="707"/>
                  <a:pt x="30" y="707"/>
                </a:cubicBezTo>
                <a:cubicBezTo>
                  <a:pt x="30" y="707"/>
                  <a:pt x="29" y="705"/>
                  <a:pt x="29" y="703"/>
                </a:cubicBezTo>
                <a:cubicBezTo>
                  <a:pt x="29" y="702"/>
                  <a:pt x="32" y="701"/>
                  <a:pt x="32" y="701"/>
                </a:cubicBezTo>
                <a:cubicBezTo>
                  <a:pt x="38" y="704"/>
                  <a:pt x="38" y="704"/>
                  <a:pt x="38" y="704"/>
                </a:cubicBezTo>
                <a:cubicBezTo>
                  <a:pt x="38" y="704"/>
                  <a:pt x="36" y="708"/>
                  <a:pt x="35" y="711"/>
                </a:cubicBezTo>
                <a:cubicBezTo>
                  <a:pt x="34" y="714"/>
                  <a:pt x="34" y="719"/>
                  <a:pt x="34" y="719"/>
                </a:cubicBezTo>
                <a:cubicBezTo>
                  <a:pt x="25" y="720"/>
                  <a:pt x="25" y="720"/>
                  <a:pt x="25" y="720"/>
                </a:cubicBezTo>
                <a:cubicBezTo>
                  <a:pt x="25" y="720"/>
                  <a:pt x="24" y="713"/>
                  <a:pt x="19" y="714"/>
                </a:cubicBezTo>
                <a:cubicBezTo>
                  <a:pt x="15" y="715"/>
                  <a:pt x="19" y="723"/>
                  <a:pt x="19" y="723"/>
                </a:cubicBezTo>
                <a:cubicBezTo>
                  <a:pt x="19" y="723"/>
                  <a:pt x="15" y="723"/>
                  <a:pt x="15" y="727"/>
                </a:cubicBezTo>
                <a:cubicBezTo>
                  <a:pt x="15" y="731"/>
                  <a:pt x="18" y="730"/>
                  <a:pt x="18" y="730"/>
                </a:cubicBezTo>
                <a:cubicBezTo>
                  <a:pt x="17" y="733"/>
                  <a:pt x="17" y="733"/>
                  <a:pt x="17" y="733"/>
                </a:cubicBezTo>
                <a:cubicBezTo>
                  <a:pt x="22" y="738"/>
                  <a:pt x="22" y="738"/>
                  <a:pt x="22" y="738"/>
                </a:cubicBezTo>
                <a:cubicBezTo>
                  <a:pt x="26" y="735"/>
                  <a:pt x="26" y="735"/>
                  <a:pt x="26" y="735"/>
                </a:cubicBezTo>
                <a:cubicBezTo>
                  <a:pt x="29" y="727"/>
                  <a:pt x="29" y="727"/>
                  <a:pt x="29" y="727"/>
                </a:cubicBezTo>
                <a:cubicBezTo>
                  <a:pt x="27" y="734"/>
                  <a:pt x="27" y="734"/>
                  <a:pt x="27" y="734"/>
                </a:cubicBezTo>
                <a:cubicBezTo>
                  <a:pt x="27" y="738"/>
                  <a:pt x="27" y="738"/>
                  <a:pt x="27" y="738"/>
                </a:cubicBezTo>
                <a:cubicBezTo>
                  <a:pt x="32" y="738"/>
                  <a:pt x="32" y="738"/>
                  <a:pt x="32" y="738"/>
                </a:cubicBezTo>
                <a:cubicBezTo>
                  <a:pt x="33" y="739"/>
                  <a:pt x="31" y="743"/>
                  <a:pt x="31" y="743"/>
                </a:cubicBezTo>
                <a:cubicBezTo>
                  <a:pt x="32" y="744"/>
                  <a:pt x="32" y="744"/>
                  <a:pt x="32" y="744"/>
                </a:cubicBezTo>
                <a:cubicBezTo>
                  <a:pt x="30" y="744"/>
                  <a:pt x="30" y="744"/>
                  <a:pt x="30" y="744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34" y="750"/>
                  <a:pt x="34" y="750"/>
                  <a:pt x="34" y="750"/>
                </a:cubicBezTo>
                <a:cubicBezTo>
                  <a:pt x="38" y="745"/>
                  <a:pt x="38" y="745"/>
                  <a:pt x="38" y="745"/>
                </a:cubicBezTo>
                <a:cubicBezTo>
                  <a:pt x="38" y="738"/>
                  <a:pt x="38" y="738"/>
                  <a:pt x="38" y="738"/>
                </a:cubicBezTo>
                <a:cubicBezTo>
                  <a:pt x="40" y="737"/>
                  <a:pt x="40" y="737"/>
                  <a:pt x="40" y="737"/>
                </a:cubicBezTo>
                <a:cubicBezTo>
                  <a:pt x="42" y="731"/>
                  <a:pt x="42" y="731"/>
                  <a:pt x="42" y="731"/>
                </a:cubicBezTo>
                <a:cubicBezTo>
                  <a:pt x="42" y="731"/>
                  <a:pt x="45" y="734"/>
                  <a:pt x="47" y="731"/>
                </a:cubicBezTo>
                <a:cubicBezTo>
                  <a:pt x="48" y="730"/>
                  <a:pt x="47" y="726"/>
                  <a:pt x="47" y="726"/>
                </a:cubicBezTo>
                <a:cubicBezTo>
                  <a:pt x="47" y="726"/>
                  <a:pt x="49" y="725"/>
                  <a:pt x="55" y="723"/>
                </a:cubicBezTo>
                <a:cubicBezTo>
                  <a:pt x="59" y="720"/>
                  <a:pt x="64" y="720"/>
                  <a:pt x="64" y="720"/>
                </a:cubicBezTo>
                <a:cubicBezTo>
                  <a:pt x="64" y="722"/>
                  <a:pt x="64" y="722"/>
                  <a:pt x="64" y="722"/>
                </a:cubicBezTo>
                <a:cubicBezTo>
                  <a:pt x="71" y="719"/>
                  <a:pt x="71" y="719"/>
                  <a:pt x="71" y="719"/>
                </a:cubicBezTo>
                <a:cubicBezTo>
                  <a:pt x="72" y="715"/>
                  <a:pt x="72" y="715"/>
                  <a:pt x="72" y="715"/>
                </a:cubicBezTo>
                <a:cubicBezTo>
                  <a:pt x="74" y="715"/>
                  <a:pt x="74" y="715"/>
                  <a:pt x="74" y="715"/>
                </a:cubicBezTo>
                <a:cubicBezTo>
                  <a:pt x="73" y="719"/>
                  <a:pt x="73" y="719"/>
                  <a:pt x="73" y="719"/>
                </a:cubicBezTo>
                <a:cubicBezTo>
                  <a:pt x="77" y="720"/>
                  <a:pt x="77" y="720"/>
                  <a:pt x="77" y="720"/>
                </a:cubicBezTo>
                <a:cubicBezTo>
                  <a:pt x="77" y="720"/>
                  <a:pt x="68" y="721"/>
                  <a:pt x="65" y="726"/>
                </a:cubicBezTo>
                <a:cubicBezTo>
                  <a:pt x="62" y="731"/>
                  <a:pt x="63" y="735"/>
                  <a:pt x="62" y="738"/>
                </a:cubicBezTo>
                <a:cubicBezTo>
                  <a:pt x="62" y="740"/>
                  <a:pt x="58" y="743"/>
                  <a:pt x="58" y="743"/>
                </a:cubicBezTo>
                <a:cubicBezTo>
                  <a:pt x="62" y="726"/>
                  <a:pt x="62" y="726"/>
                  <a:pt x="62" y="726"/>
                </a:cubicBezTo>
                <a:cubicBezTo>
                  <a:pt x="62" y="723"/>
                  <a:pt x="62" y="723"/>
                  <a:pt x="62" y="723"/>
                </a:cubicBezTo>
                <a:cubicBezTo>
                  <a:pt x="62" y="723"/>
                  <a:pt x="58" y="724"/>
                  <a:pt x="56" y="726"/>
                </a:cubicBezTo>
                <a:cubicBezTo>
                  <a:pt x="52" y="727"/>
                  <a:pt x="47" y="735"/>
                  <a:pt x="47" y="735"/>
                </a:cubicBezTo>
                <a:cubicBezTo>
                  <a:pt x="47" y="735"/>
                  <a:pt x="44" y="736"/>
                  <a:pt x="44" y="739"/>
                </a:cubicBezTo>
                <a:cubicBezTo>
                  <a:pt x="45" y="742"/>
                  <a:pt x="50" y="740"/>
                  <a:pt x="48" y="742"/>
                </a:cubicBezTo>
                <a:cubicBezTo>
                  <a:pt x="47" y="743"/>
                  <a:pt x="43" y="743"/>
                  <a:pt x="41" y="745"/>
                </a:cubicBezTo>
                <a:cubicBezTo>
                  <a:pt x="39" y="747"/>
                  <a:pt x="39" y="752"/>
                  <a:pt x="39" y="752"/>
                </a:cubicBezTo>
                <a:cubicBezTo>
                  <a:pt x="32" y="752"/>
                  <a:pt x="32" y="752"/>
                  <a:pt x="32" y="752"/>
                </a:cubicBezTo>
                <a:cubicBezTo>
                  <a:pt x="28" y="757"/>
                  <a:pt x="28" y="757"/>
                  <a:pt x="28" y="757"/>
                </a:cubicBezTo>
                <a:cubicBezTo>
                  <a:pt x="33" y="762"/>
                  <a:pt x="33" y="762"/>
                  <a:pt x="33" y="762"/>
                </a:cubicBezTo>
                <a:cubicBezTo>
                  <a:pt x="39" y="759"/>
                  <a:pt x="39" y="759"/>
                  <a:pt x="39" y="759"/>
                </a:cubicBezTo>
                <a:cubicBezTo>
                  <a:pt x="38" y="764"/>
                  <a:pt x="38" y="764"/>
                  <a:pt x="38" y="764"/>
                </a:cubicBezTo>
                <a:cubicBezTo>
                  <a:pt x="40" y="765"/>
                  <a:pt x="40" y="765"/>
                  <a:pt x="40" y="765"/>
                </a:cubicBezTo>
                <a:cubicBezTo>
                  <a:pt x="46" y="760"/>
                  <a:pt x="46" y="760"/>
                  <a:pt x="46" y="760"/>
                </a:cubicBezTo>
                <a:cubicBezTo>
                  <a:pt x="42" y="766"/>
                  <a:pt x="42" y="766"/>
                  <a:pt x="42" y="766"/>
                </a:cubicBezTo>
                <a:cubicBezTo>
                  <a:pt x="44" y="768"/>
                  <a:pt x="44" y="768"/>
                  <a:pt x="44" y="768"/>
                </a:cubicBezTo>
                <a:cubicBezTo>
                  <a:pt x="34" y="765"/>
                  <a:pt x="34" y="765"/>
                  <a:pt x="34" y="765"/>
                </a:cubicBezTo>
                <a:cubicBezTo>
                  <a:pt x="31" y="769"/>
                  <a:pt x="31" y="769"/>
                  <a:pt x="31" y="769"/>
                </a:cubicBezTo>
                <a:cubicBezTo>
                  <a:pt x="34" y="772"/>
                  <a:pt x="34" y="772"/>
                  <a:pt x="34" y="772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78"/>
                  <a:pt x="20" y="778"/>
                  <a:pt x="20" y="778"/>
                </a:cubicBezTo>
                <a:cubicBezTo>
                  <a:pt x="18" y="780"/>
                  <a:pt x="18" y="780"/>
                  <a:pt x="18" y="780"/>
                </a:cubicBezTo>
                <a:cubicBezTo>
                  <a:pt x="22" y="766"/>
                  <a:pt x="22" y="766"/>
                  <a:pt x="22" y="766"/>
                </a:cubicBezTo>
                <a:cubicBezTo>
                  <a:pt x="19" y="767"/>
                  <a:pt x="19" y="767"/>
                  <a:pt x="19" y="767"/>
                </a:cubicBezTo>
                <a:cubicBezTo>
                  <a:pt x="18" y="771"/>
                  <a:pt x="18" y="771"/>
                  <a:pt x="18" y="771"/>
                </a:cubicBezTo>
                <a:cubicBezTo>
                  <a:pt x="15" y="771"/>
                  <a:pt x="15" y="771"/>
                  <a:pt x="15" y="771"/>
                </a:cubicBezTo>
                <a:cubicBezTo>
                  <a:pt x="10" y="780"/>
                  <a:pt x="10" y="780"/>
                  <a:pt x="10" y="780"/>
                </a:cubicBezTo>
                <a:cubicBezTo>
                  <a:pt x="13" y="793"/>
                  <a:pt x="13" y="793"/>
                  <a:pt x="13" y="793"/>
                </a:cubicBezTo>
                <a:cubicBezTo>
                  <a:pt x="14" y="792"/>
                  <a:pt x="14" y="792"/>
                  <a:pt x="14" y="792"/>
                </a:cubicBezTo>
                <a:cubicBezTo>
                  <a:pt x="14" y="800"/>
                  <a:pt x="14" y="800"/>
                  <a:pt x="14" y="800"/>
                </a:cubicBezTo>
                <a:cubicBezTo>
                  <a:pt x="17" y="800"/>
                  <a:pt x="17" y="800"/>
                  <a:pt x="17" y="800"/>
                </a:cubicBezTo>
                <a:cubicBezTo>
                  <a:pt x="17" y="793"/>
                  <a:pt x="17" y="793"/>
                  <a:pt x="17" y="793"/>
                </a:cubicBezTo>
                <a:cubicBezTo>
                  <a:pt x="22" y="792"/>
                  <a:pt x="22" y="792"/>
                  <a:pt x="22" y="792"/>
                </a:cubicBezTo>
                <a:cubicBezTo>
                  <a:pt x="22" y="789"/>
                  <a:pt x="22" y="789"/>
                  <a:pt x="22" y="789"/>
                </a:cubicBezTo>
                <a:cubicBezTo>
                  <a:pt x="25" y="791"/>
                  <a:pt x="25" y="791"/>
                  <a:pt x="25" y="791"/>
                </a:cubicBezTo>
                <a:cubicBezTo>
                  <a:pt x="23" y="794"/>
                  <a:pt x="23" y="794"/>
                  <a:pt x="23" y="794"/>
                </a:cubicBezTo>
                <a:cubicBezTo>
                  <a:pt x="24" y="796"/>
                  <a:pt x="24" y="796"/>
                  <a:pt x="24" y="796"/>
                </a:cubicBezTo>
                <a:cubicBezTo>
                  <a:pt x="32" y="788"/>
                  <a:pt x="32" y="788"/>
                  <a:pt x="32" y="788"/>
                </a:cubicBezTo>
                <a:cubicBezTo>
                  <a:pt x="30" y="784"/>
                  <a:pt x="30" y="784"/>
                  <a:pt x="30" y="784"/>
                </a:cubicBezTo>
                <a:cubicBezTo>
                  <a:pt x="26" y="785"/>
                  <a:pt x="26" y="785"/>
                  <a:pt x="26" y="785"/>
                </a:cubicBezTo>
                <a:cubicBezTo>
                  <a:pt x="31" y="782"/>
                  <a:pt x="31" y="782"/>
                  <a:pt x="31" y="782"/>
                </a:cubicBezTo>
                <a:cubicBezTo>
                  <a:pt x="32" y="778"/>
                  <a:pt x="32" y="778"/>
                  <a:pt x="32" y="778"/>
                </a:cubicBezTo>
                <a:cubicBezTo>
                  <a:pt x="34" y="783"/>
                  <a:pt x="34" y="783"/>
                  <a:pt x="34" y="783"/>
                </a:cubicBezTo>
                <a:cubicBezTo>
                  <a:pt x="39" y="784"/>
                  <a:pt x="39" y="784"/>
                  <a:pt x="39" y="784"/>
                </a:cubicBezTo>
                <a:cubicBezTo>
                  <a:pt x="35" y="785"/>
                  <a:pt x="35" y="785"/>
                  <a:pt x="35" y="785"/>
                </a:cubicBezTo>
                <a:cubicBezTo>
                  <a:pt x="36" y="788"/>
                  <a:pt x="36" y="788"/>
                  <a:pt x="36" y="788"/>
                </a:cubicBezTo>
                <a:cubicBezTo>
                  <a:pt x="41" y="786"/>
                  <a:pt x="41" y="786"/>
                  <a:pt x="41" y="786"/>
                </a:cubicBezTo>
                <a:cubicBezTo>
                  <a:pt x="43" y="780"/>
                  <a:pt x="43" y="780"/>
                  <a:pt x="43" y="780"/>
                </a:cubicBezTo>
                <a:cubicBezTo>
                  <a:pt x="45" y="778"/>
                  <a:pt x="45" y="778"/>
                  <a:pt x="45" y="778"/>
                </a:cubicBezTo>
                <a:cubicBezTo>
                  <a:pt x="47" y="773"/>
                  <a:pt x="47" y="773"/>
                  <a:pt x="47" y="773"/>
                </a:cubicBezTo>
                <a:cubicBezTo>
                  <a:pt x="48" y="774"/>
                  <a:pt x="48" y="774"/>
                  <a:pt x="48" y="774"/>
                </a:cubicBezTo>
                <a:cubicBezTo>
                  <a:pt x="47" y="780"/>
                  <a:pt x="47" y="780"/>
                  <a:pt x="47" y="780"/>
                </a:cubicBezTo>
                <a:cubicBezTo>
                  <a:pt x="52" y="777"/>
                  <a:pt x="52" y="777"/>
                  <a:pt x="52" y="777"/>
                </a:cubicBezTo>
                <a:cubicBezTo>
                  <a:pt x="52" y="778"/>
                  <a:pt x="52" y="778"/>
                  <a:pt x="52" y="778"/>
                </a:cubicBezTo>
                <a:cubicBezTo>
                  <a:pt x="45" y="782"/>
                  <a:pt x="45" y="782"/>
                  <a:pt x="45" y="782"/>
                </a:cubicBezTo>
                <a:cubicBezTo>
                  <a:pt x="44" y="788"/>
                  <a:pt x="44" y="788"/>
                  <a:pt x="44" y="788"/>
                </a:cubicBezTo>
                <a:cubicBezTo>
                  <a:pt x="38" y="790"/>
                  <a:pt x="38" y="790"/>
                  <a:pt x="38" y="790"/>
                </a:cubicBezTo>
                <a:cubicBezTo>
                  <a:pt x="40" y="792"/>
                  <a:pt x="40" y="792"/>
                  <a:pt x="40" y="792"/>
                </a:cubicBezTo>
                <a:cubicBezTo>
                  <a:pt x="40" y="792"/>
                  <a:pt x="41" y="790"/>
                  <a:pt x="44" y="791"/>
                </a:cubicBezTo>
                <a:cubicBezTo>
                  <a:pt x="46" y="792"/>
                  <a:pt x="41" y="796"/>
                  <a:pt x="41" y="796"/>
                </a:cubicBezTo>
                <a:cubicBezTo>
                  <a:pt x="49" y="793"/>
                  <a:pt x="49" y="793"/>
                  <a:pt x="49" y="793"/>
                </a:cubicBezTo>
                <a:cubicBezTo>
                  <a:pt x="49" y="793"/>
                  <a:pt x="42" y="797"/>
                  <a:pt x="41" y="798"/>
                </a:cubicBezTo>
                <a:cubicBezTo>
                  <a:pt x="39" y="799"/>
                  <a:pt x="36" y="803"/>
                  <a:pt x="36" y="803"/>
                </a:cubicBezTo>
                <a:cubicBezTo>
                  <a:pt x="38" y="805"/>
                  <a:pt x="38" y="805"/>
                  <a:pt x="38" y="805"/>
                </a:cubicBezTo>
                <a:cubicBezTo>
                  <a:pt x="31" y="807"/>
                  <a:pt x="31" y="807"/>
                  <a:pt x="31" y="807"/>
                </a:cubicBezTo>
                <a:cubicBezTo>
                  <a:pt x="34" y="813"/>
                  <a:pt x="34" y="813"/>
                  <a:pt x="34" y="813"/>
                </a:cubicBezTo>
                <a:cubicBezTo>
                  <a:pt x="35" y="817"/>
                  <a:pt x="35" y="817"/>
                  <a:pt x="35" y="817"/>
                </a:cubicBezTo>
                <a:cubicBezTo>
                  <a:pt x="43" y="813"/>
                  <a:pt x="43" y="813"/>
                  <a:pt x="43" y="813"/>
                </a:cubicBezTo>
                <a:cubicBezTo>
                  <a:pt x="50" y="814"/>
                  <a:pt x="50" y="814"/>
                  <a:pt x="50" y="814"/>
                </a:cubicBezTo>
                <a:cubicBezTo>
                  <a:pt x="44" y="815"/>
                  <a:pt x="44" y="815"/>
                  <a:pt x="44" y="815"/>
                </a:cubicBezTo>
                <a:cubicBezTo>
                  <a:pt x="38" y="819"/>
                  <a:pt x="38" y="819"/>
                  <a:pt x="38" y="819"/>
                </a:cubicBezTo>
                <a:cubicBezTo>
                  <a:pt x="38" y="822"/>
                  <a:pt x="38" y="822"/>
                  <a:pt x="38" y="822"/>
                </a:cubicBezTo>
                <a:cubicBezTo>
                  <a:pt x="30" y="816"/>
                  <a:pt x="30" y="816"/>
                  <a:pt x="30" y="816"/>
                </a:cubicBezTo>
                <a:cubicBezTo>
                  <a:pt x="25" y="820"/>
                  <a:pt x="25" y="820"/>
                  <a:pt x="25" y="820"/>
                </a:cubicBezTo>
                <a:cubicBezTo>
                  <a:pt x="25" y="814"/>
                  <a:pt x="25" y="814"/>
                  <a:pt x="25" y="814"/>
                </a:cubicBezTo>
                <a:cubicBezTo>
                  <a:pt x="19" y="812"/>
                  <a:pt x="19" y="812"/>
                  <a:pt x="19" y="812"/>
                </a:cubicBezTo>
                <a:cubicBezTo>
                  <a:pt x="20" y="820"/>
                  <a:pt x="20" y="820"/>
                  <a:pt x="20" y="820"/>
                </a:cubicBezTo>
                <a:cubicBezTo>
                  <a:pt x="18" y="821"/>
                  <a:pt x="18" y="821"/>
                  <a:pt x="18" y="821"/>
                </a:cubicBezTo>
                <a:cubicBezTo>
                  <a:pt x="17" y="824"/>
                  <a:pt x="17" y="824"/>
                  <a:pt x="17" y="824"/>
                </a:cubicBezTo>
                <a:cubicBezTo>
                  <a:pt x="14" y="829"/>
                  <a:pt x="14" y="829"/>
                  <a:pt x="14" y="829"/>
                </a:cubicBezTo>
                <a:cubicBezTo>
                  <a:pt x="14" y="829"/>
                  <a:pt x="18" y="841"/>
                  <a:pt x="23" y="844"/>
                </a:cubicBezTo>
                <a:cubicBezTo>
                  <a:pt x="26" y="847"/>
                  <a:pt x="29" y="849"/>
                  <a:pt x="31" y="853"/>
                </a:cubicBezTo>
                <a:cubicBezTo>
                  <a:pt x="33" y="857"/>
                  <a:pt x="49" y="863"/>
                  <a:pt x="49" y="863"/>
                </a:cubicBezTo>
                <a:cubicBezTo>
                  <a:pt x="50" y="866"/>
                  <a:pt x="50" y="866"/>
                  <a:pt x="50" y="866"/>
                </a:cubicBezTo>
                <a:cubicBezTo>
                  <a:pt x="53" y="862"/>
                  <a:pt x="53" y="862"/>
                  <a:pt x="53" y="862"/>
                </a:cubicBezTo>
                <a:cubicBezTo>
                  <a:pt x="58" y="865"/>
                  <a:pt x="58" y="865"/>
                  <a:pt x="58" y="865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50" y="876"/>
                  <a:pt x="50" y="876"/>
                  <a:pt x="50" y="876"/>
                </a:cubicBezTo>
                <a:cubicBezTo>
                  <a:pt x="58" y="876"/>
                  <a:pt x="58" y="876"/>
                  <a:pt x="58" y="876"/>
                </a:cubicBezTo>
                <a:cubicBezTo>
                  <a:pt x="56" y="873"/>
                  <a:pt x="56" y="873"/>
                  <a:pt x="56" y="873"/>
                </a:cubicBezTo>
                <a:cubicBezTo>
                  <a:pt x="60" y="871"/>
                  <a:pt x="60" y="871"/>
                  <a:pt x="60" y="871"/>
                </a:cubicBezTo>
                <a:cubicBezTo>
                  <a:pt x="65" y="873"/>
                  <a:pt x="65" y="873"/>
                  <a:pt x="65" y="873"/>
                </a:cubicBezTo>
                <a:cubicBezTo>
                  <a:pt x="60" y="875"/>
                  <a:pt x="60" y="875"/>
                  <a:pt x="60" y="875"/>
                </a:cubicBezTo>
                <a:cubicBezTo>
                  <a:pt x="64" y="879"/>
                  <a:pt x="64" y="879"/>
                  <a:pt x="64" y="879"/>
                </a:cubicBezTo>
                <a:cubicBezTo>
                  <a:pt x="68" y="877"/>
                  <a:pt x="68" y="877"/>
                  <a:pt x="68" y="877"/>
                </a:cubicBezTo>
                <a:cubicBezTo>
                  <a:pt x="68" y="877"/>
                  <a:pt x="74" y="880"/>
                  <a:pt x="80" y="880"/>
                </a:cubicBezTo>
                <a:cubicBezTo>
                  <a:pt x="85" y="880"/>
                  <a:pt x="88" y="878"/>
                  <a:pt x="92" y="877"/>
                </a:cubicBezTo>
                <a:cubicBezTo>
                  <a:pt x="96" y="876"/>
                  <a:pt x="101" y="870"/>
                  <a:pt x="101" y="870"/>
                </a:cubicBezTo>
                <a:cubicBezTo>
                  <a:pt x="101" y="877"/>
                  <a:pt x="101" y="877"/>
                  <a:pt x="101" y="877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4" y="853"/>
                  <a:pt x="124" y="853"/>
                  <a:pt x="124" y="853"/>
                </a:cubicBezTo>
                <a:cubicBezTo>
                  <a:pt x="142" y="839"/>
                  <a:pt x="142" y="839"/>
                  <a:pt x="142" y="839"/>
                </a:cubicBezTo>
                <a:cubicBezTo>
                  <a:pt x="141" y="835"/>
                  <a:pt x="141" y="835"/>
                  <a:pt x="141" y="835"/>
                </a:cubicBezTo>
                <a:cubicBezTo>
                  <a:pt x="145" y="836"/>
                  <a:pt x="145" y="836"/>
                  <a:pt x="145" y="836"/>
                </a:cubicBezTo>
                <a:cubicBezTo>
                  <a:pt x="150" y="830"/>
                  <a:pt x="150" y="830"/>
                  <a:pt x="150" y="830"/>
                </a:cubicBezTo>
                <a:cubicBezTo>
                  <a:pt x="146" y="828"/>
                  <a:pt x="146" y="828"/>
                  <a:pt x="146" y="828"/>
                </a:cubicBezTo>
                <a:cubicBezTo>
                  <a:pt x="161" y="817"/>
                  <a:pt x="161" y="817"/>
                  <a:pt x="161" y="817"/>
                </a:cubicBezTo>
                <a:cubicBezTo>
                  <a:pt x="156" y="810"/>
                  <a:pt x="156" y="810"/>
                  <a:pt x="156" y="810"/>
                </a:cubicBezTo>
                <a:cubicBezTo>
                  <a:pt x="159" y="812"/>
                  <a:pt x="159" y="812"/>
                  <a:pt x="159" y="812"/>
                </a:cubicBezTo>
                <a:cubicBezTo>
                  <a:pt x="167" y="821"/>
                  <a:pt x="167" y="821"/>
                  <a:pt x="167" y="821"/>
                </a:cubicBezTo>
                <a:cubicBezTo>
                  <a:pt x="180" y="817"/>
                  <a:pt x="180" y="817"/>
                  <a:pt x="180" y="817"/>
                </a:cubicBezTo>
                <a:cubicBezTo>
                  <a:pt x="181" y="805"/>
                  <a:pt x="181" y="805"/>
                  <a:pt x="181" y="805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8" y="806"/>
                  <a:pt x="188" y="806"/>
                  <a:pt x="188" y="806"/>
                </a:cubicBezTo>
                <a:cubicBezTo>
                  <a:pt x="186" y="803"/>
                  <a:pt x="186" y="803"/>
                  <a:pt x="186" y="803"/>
                </a:cubicBezTo>
                <a:cubicBezTo>
                  <a:pt x="189" y="803"/>
                  <a:pt x="189" y="803"/>
                  <a:pt x="189" y="803"/>
                </a:cubicBezTo>
                <a:cubicBezTo>
                  <a:pt x="188" y="791"/>
                  <a:pt x="188" y="791"/>
                  <a:pt x="188" y="791"/>
                </a:cubicBezTo>
                <a:cubicBezTo>
                  <a:pt x="182" y="789"/>
                  <a:pt x="182" y="789"/>
                  <a:pt x="182" y="789"/>
                </a:cubicBezTo>
                <a:cubicBezTo>
                  <a:pt x="179" y="782"/>
                  <a:pt x="179" y="782"/>
                  <a:pt x="179" y="782"/>
                </a:cubicBezTo>
                <a:cubicBezTo>
                  <a:pt x="183" y="785"/>
                  <a:pt x="183" y="785"/>
                  <a:pt x="183" y="785"/>
                </a:cubicBezTo>
                <a:cubicBezTo>
                  <a:pt x="183" y="776"/>
                  <a:pt x="183" y="776"/>
                  <a:pt x="183" y="776"/>
                </a:cubicBezTo>
                <a:cubicBezTo>
                  <a:pt x="178" y="771"/>
                  <a:pt x="178" y="771"/>
                  <a:pt x="178" y="771"/>
                </a:cubicBezTo>
                <a:cubicBezTo>
                  <a:pt x="181" y="770"/>
                  <a:pt x="181" y="770"/>
                  <a:pt x="181" y="770"/>
                </a:cubicBezTo>
                <a:cubicBezTo>
                  <a:pt x="186" y="773"/>
                  <a:pt x="186" y="773"/>
                  <a:pt x="186" y="773"/>
                </a:cubicBezTo>
                <a:cubicBezTo>
                  <a:pt x="186" y="785"/>
                  <a:pt x="186" y="785"/>
                  <a:pt x="186" y="785"/>
                </a:cubicBezTo>
                <a:cubicBezTo>
                  <a:pt x="186" y="785"/>
                  <a:pt x="191" y="784"/>
                  <a:pt x="192" y="781"/>
                </a:cubicBezTo>
                <a:cubicBezTo>
                  <a:pt x="192" y="776"/>
                  <a:pt x="189" y="773"/>
                  <a:pt x="189" y="773"/>
                </a:cubicBezTo>
                <a:cubicBezTo>
                  <a:pt x="189" y="773"/>
                  <a:pt x="189" y="767"/>
                  <a:pt x="190" y="762"/>
                </a:cubicBezTo>
                <a:cubicBezTo>
                  <a:pt x="190" y="758"/>
                  <a:pt x="197" y="759"/>
                  <a:pt x="199" y="762"/>
                </a:cubicBezTo>
                <a:cubicBezTo>
                  <a:pt x="200" y="765"/>
                  <a:pt x="197" y="769"/>
                  <a:pt x="197" y="769"/>
                </a:cubicBezTo>
                <a:cubicBezTo>
                  <a:pt x="195" y="764"/>
                  <a:pt x="195" y="764"/>
                  <a:pt x="195" y="764"/>
                </a:cubicBezTo>
                <a:cubicBezTo>
                  <a:pt x="193" y="769"/>
                  <a:pt x="193" y="769"/>
                  <a:pt x="193" y="769"/>
                </a:cubicBezTo>
                <a:cubicBezTo>
                  <a:pt x="194" y="776"/>
                  <a:pt x="194" y="776"/>
                  <a:pt x="194" y="776"/>
                </a:cubicBezTo>
                <a:cubicBezTo>
                  <a:pt x="194" y="788"/>
                  <a:pt x="194" y="788"/>
                  <a:pt x="194" y="788"/>
                </a:cubicBezTo>
                <a:cubicBezTo>
                  <a:pt x="192" y="789"/>
                  <a:pt x="192" y="789"/>
                  <a:pt x="192" y="789"/>
                </a:cubicBezTo>
                <a:cubicBezTo>
                  <a:pt x="195" y="800"/>
                  <a:pt x="195" y="800"/>
                  <a:pt x="195" y="800"/>
                </a:cubicBezTo>
                <a:cubicBezTo>
                  <a:pt x="198" y="798"/>
                  <a:pt x="198" y="798"/>
                  <a:pt x="198" y="798"/>
                </a:cubicBezTo>
                <a:cubicBezTo>
                  <a:pt x="199" y="809"/>
                  <a:pt x="199" y="809"/>
                  <a:pt x="199" y="809"/>
                </a:cubicBezTo>
                <a:cubicBezTo>
                  <a:pt x="208" y="810"/>
                  <a:pt x="208" y="810"/>
                  <a:pt x="208" y="810"/>
                </a:cubicBezTo>
                <a:cubicBezTo>
                  <a:pt x="211" y="808"/>
                  <a:pt x="211" y="808"/>
                  <a:pt x="211" y="808"/>
                </a:cubicBezTo>
                <a:cubicBezTo>
                  <a:pt x="212" y="814"/>
                  <a:pt x="212" y="814"/>
                  <a:pt x="212" y="814"/>
                </a:cubicBezTo>
                <a:cubicBezTo>
                  <a:pt x="212" y="814"/>
                  <a:pt x="220" y="809"/>
                  <a:pt x="221" y="814"/>
                </a:cubicBezTo>
                <a:cubicBezTo>
                  <a:pt x="222" y="819"/>
                  <a:pt x="219" y="828"/>
                  <a:pt x="223" y="828"/>
                </a:cubicBezTo>
                <a:cubicBezTo>
                  <a:pt x="227" y="828"/>
                  <a:pt x="228" y="822"/>
                  <a:pt x="230" y="815"/>
                </a:cubicBezTo>
                <a:cubicBezTo>
                  <a:pt x="232" y="808"/>
                  <a:pt x="236" y="800"/>
                  <a:pt x="236" y="800"/>
                </a:cubicBezTo>
                <a:cubicBezTo>
                  <a:pt x="236" y="800"/>
                  <a:pt x="227" y="782"/>
                  <a:pt x="230" y="780"/>
                </a:cubicBezTo>
                <a:cubicBezTo>
                  <a:pt x="232" y="776"/>
                  <a:pt x="238" y="777"/>
                  <a:pt x="238" y="773"/>
                </a:cubicBezTo>
                <a:cubicBezTo>
                  <a:pt x="239" y="768"/>
                  <a:pt x="232" y="767"/>
                  <a:pt x="237" y="764"/>
                </a:cubicBezTo>
                <a:cubicBezTo>
                  <a:pt x="241" y="760"/>
                  <a:pt x="252" y="766"/>
                  <a:pt x="256" y="754"/>
                </a:cubicBezTo>
                <a:cubicBezTo>
                  <a:pt x="259" y="741"/>
                  <a:pt x="255" y="738"/>
                  <a:pt x="256" y="734"/>
                </a:cubicBezTo>
                <a:cubicBezTo>
                  <a:pt x="257" y="729"/>
                  <a:pt x="265" y="733"/>
                  <a:pt x="262" y="725"/>
                </a:cubicBezTo>
                <a:cubicBezTo>
                  <a:pt x="260" y="718"/>
                  <a:pt x="254" y="704"/>
                  <a:pt x="254" y="704"/>
                </a:cubicBezTo>
                <a:cubicBezTo>
                  <a:pt x="252" y="695"/>
                  <a:pt x="252" y="695"/>
                  <a:pt x="252" y="695"/>
                </a:cubicBezTo>
                <a:cubicBezTo>
                  <a:pt x="247" y="689"/>
                  <a:pt x="247" y="689"/>
                  <a:pt x="247" y="689"/>
                </a:cubicBezTo>
                <a:cubicBezTo>
                  <a:pt x="256" y="686"/>
                  <a:pt x="256" y="686"/>
                  <a:pt x="256" y="686"/>
                </a:cubicBezTo>
                <a:cubicBezTo>
                  <a:pt x="256" y="686"/>
                  <a:pt x="264" y="692"/>
                  <a:pt x="266" y="680"/>
                </a:cubicBezTo>
                <a:cubicBezTo>
                  <a:pt x="270" y="668"/>
                  <a:pt x="269" y="664"/>
                  <a:pt x="265" y="660"/>
                </a:cubicBezTo>
                <a:cubicBezTo>
                  <a:pt x="261" y="657"/>
                  <a:pt x="256" y="654"/>
                  <a:pt x="256" y="654"/>
                </a:cubicBezTo>
                <a:cubicBezTo>
                  <a:pt x="246" y="644"/>
                  <a:pt x="246" y="644"/>
                  <a:pt x="246" y="644"/>
                </a:cubicBezTo>
                <a:cubicBezTo>
                  <a:pt x="252" y="609"/>
                  <a:pt x="252" y="609"/>
                  <a:pt x="252" y="609"/>
                </a:cubicBezTo>
                <a:cubicBezTo>
                  <a:pt x="244" y="586"/>
                  <a:pt x="244" y="586"/>
                  <a:pt x="244" y="586"/>
                </a:cubicBezTo>
                <a:cubicBezTo>
                  <a:pt x="247" y="578"/>
                  <a:pt x="247" y="578"/>
                  <a:pt x="247" y="578"/>
                </a:cubicBezTo>
                <a:cubicBezTo>
                  <a:pt x="244" y="567"/>
                  <a:pt x="244" y="567"/>
                  <a:pt x="244" y="567"/>
                </a:cubicBezTo>
                <a:cubicBezTo>
                  <a:pt x="248" y="561"/>
                  <a:pt x="248" y="561"/>
                  <a:pt x="248" y="561"/>
                </a:cubicBezTo>
                <a:cubicBezTo>
                  <a:pt x="241" y="542"/>
                  <a:pt x="241" y="542"/>
                  <a:pt x="241" y="542"/>
                </a:cubicBezTo>
                <a:cubicBezTo>
                  <a:pt x="249" y="531"/>
                  <a:pt x="249" y="531"/>
                  <a:pt x="249" y="531"/>
                </a:cubicBezTo>
                <a:cubicBezTo>
                  <a:pt x="246" y="522"/>
                  <a:pt x="246" y="522"/>
                  <a:pt x="246" y="522"/>
                </a:cubicBezTo>
                <a:cubicBezTo>
                  <a:pt x="246" y="522"/>
                  <a:pt x="258" y="494"/>
                  <a:pt x="270" y="491"/>
                </a:cubicBezTo>
                <a:cubicBezTo>
                  <a:pt x="280" y="488"/>
                  <a:pt x="300" y="494"/>
                  <a:pt x="300" y="494"/>
                </a:cubicBezTo>
                <a:cubicBezTo>
                  <a:pt x="305" y="482"/>
                  <a:pt x="305" y="482"/>
                  <a:pt x="305" y="482"/>
                </a:cubicBezTo>
                <a:cubicBezTo>
                  <a:pt x="304" y="467"/>
                  <a:pt x="304" y="467"/>
                  <a:pt x="304" y="467"/>
                </a:cubicBezTo>
                <a:cubicBezTo>
                  <a:pt x="290" y="457"/>
                  <a:pt x="290" y="457"/>
                  <a:pt x="290" y="457"/>
                </a:cubicBezTo>
                <a:cubicBezTo>
                  <a:pt x="309" y="425"/>
                  <a:pt x="309" y="425"/>
                  <a:pt x="309" y="425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14" y="410"/>
                  <a:pt x="314" y="410"/>
                  <a:pt x="314" y="410"/>
                </a:cubicBezTo>
                <a:cubicBezTo>
                  <a:pt x="313" y="390"/>
                  <a:pt x="313" y="390"/>
                  <a:pt x="313" y="390"/>
                </a:cubicBezTo>
                <a:cubicBezTo>
                  <a:pt x="315" y="378"/>
                  <a:pt x="315" y="378"/>
                  <a:pt x="315" y="378"/>
                </a:cubicBezTo>
                <a:cubicBezTo>
                  <a:pt x="311" y="358"/>
                  <a:pt x="311" y="358"/>
                  <a:pt x="311" y="358"/>
                </a:cubicBezTo>
                <a:cubicBezTo>
                  <a:pt x="324" y="356"/>
                  <a:pt x="324" y="356"/>
                  <a:pt x="324" y="356"/>
                </a:cubicBezTo>
                <a:cubicBezTo>
                  <a:pt x="337" y="346"/>
                  <a:pt x="337" y="346"/>
                  <a:pt x="337" y="346"/>
                </a:cubicBezTo>
                <a:cubicBezTo>
                  <a:pt x="334" y="333"/>
                  <a:pt x="334" y="333"/>
                  <a:pt x="334" y="333"/>
                </a:cubicBezTo>
                <a:cubicBezTo>
                  <a:pt x="334" y="333"/>
                  <a:pt x="339" y="332"/>
                  <a:pt x="341" y="326"/>
                </a:cubicBezTo>
                <a:cubicBezTo>
                  <a:pt x="343" y="319"/>
                  <a:pt x="341" y="314"/>
                  <a:pt x="347" y="308"/>
                </a:cubicBezTo>
                <a:cubicBezTo>
                  <a:pt x="355" y="300"/>
                  <a:pt x="361" y="298"/>
                  <a:pt x="359" y="292"/>
                </a:cubicBezTo>
                <a:cubicBezTo>
                  <a:pt x="358" y="284"/>
                  <a:pt x="351" y="273"/>
                  <a:pt x="351" y="273"/>
                </a:cubicBezTo>
                <a:cubicBezTo>
                  <a:pt x="351" y="266"/>
                  <a:pt x="351" y="266"/>
                  <a:pt x="351" y="266"/>
                </a:cubicBezTo>
                <a:cubicBezTo>
                  <a:pt x="351" y="266"/>
                  <a:pt x="359" y="268"/>
                  <a:pt x="360" y="263"/>
                </a:cubicBezTo>
                <a:cubicBezTo>
                  <a:pt x="360" y="258"/>
                  <a:pt x="364" y="241"/>
                  <a:pt x="364" y="241"/>
                </a:cubicBezTo>
                <a:cubicBezTo>
                  <a:pt x="378" y="226"/>
                  <a:pt x="378" y="226"/>
                  <a:pt x="378" y="226"/>
                </a:cubicBezTo>
                <a:cubicBezTo>
                  <a:pt x="394" y="234"/>
                  <a:pt x="394" y="234"/>
                  <a:pt x="394" y="234"/>
                </a:cubicBezTo>
                <a:cubicBezTo>
                  <a:pt x="394" y="234"/>
                  <a:pt x="397" y="223"/>
                  <a:pt x="399" y="218"/>
                </a:cubicBezTo>
                <a:cubicBezTo>
                  <a:pt x="400" y="213"/>
                  <a:pt x="397" y="198"/>
                  <a:pt x="397" y="198"/>
                </a:cubicBezTo>
                <a:cubicBezTo>
                  <a:pt x="405" y="193"/>
                  <a:pt x="405" y="193"/>
                  <a:pt x="405" y="193"/>
                </a:cubicBezTo>
                <a:cubicBezTo>
                  <a:pt x="409" y="198"/>
                  <a:pt x="409" y="198"/>
                  <a:pt x="409" y="198"/>
                </a:cubicBezTo>
                <a:cubicBezTo>
                  <a:pt x="421" y="195"/>
                  <a:pt x="421" y="195"/>
                  <a:pt x="421" y="195"/>
                </a:cubicBezTo>
                <a:cubicBezTo>
                  <a:pt x="443" y="205"/>
                  <a:pt x="443" y="205"/>
                  <a:pt x="443" y="205"/>
                </a:cubicBezTo>
                <a:cubicBezTo>
                  <a:pt x="450" y="195"/>
                  <a:pt x="450" y="195"/>
                  <a:pt x="450" y="195"/>
                </a:cubicBezTo>
                <a:cubicBezTo>
                  <a:pt x="442" y="191"/>
                  <a:pt x="442" y="191"/>
                  <a:pt x="442" y="191"/>
                </a:cubicBezTo>
                <a:cubicBezTo>
                  <a:pt x="442" y="191"/>
                  <a:pt x="450" y="182"/>
                  <a:pt x="449" y="174"/>
                </a:cubicBezTo>
                <a:cubicBezTo>
                  <a:pt x="448" y="168"/>
                  <a:pt x="441" y="159"/>
                  <a:pt x="441" y="159"/>
                </a:cubicBezTo>
                <a:cubicBezTo>
                  <a:pt x="453" y="157"/>
                  <a:pt x="453" y="157"/>
                  <a:pt x="453" y="157"/>
                </a:cubicBezTo>
                <a:cubicBezTo>
                  <a:pt x="455" y="154"/>
                  <a:pt x="455" y="154"/>
                  <a:pt x="455" y="154"/>
                </a:cubicBezTo>
                <a:cubicBezTo>
                  <a:pt x="455" y="154"/>
                  <a:pt x="464" y="159"/>
                  <a:pt x="466" y="157"/>
                </a:cubicBezTo>
                <a:cubicBezTo>
                  <a:pt x="467" y="155"/>
                  <a:pt x="459" y="148"/>
                  <a:pt x="465" y="144"/>
                </a:cubicBezTo>
                <a:cubicBezTo>
                  <a:pt x="469" y="139"/>
                  <a:pt x="478" y="142"/>
                  <a:pt x="478" y="142"/>
                </a:cubicBezTo>
                <a:cubicBezTo>
                  <a:pt x="478" y="142"/>
                  <a:pt x="485" y="152"/>
                  <a:pt x="490" y="157"/>
                </a:cubicBezTo>
                <a:cubicBezTo>
                  <a:pt x="497" y="163"/>
                  <a:pt x="499" y="172"/>
                  <a:pt x="499" y="172"/>
                </a:cubicBezTo>
                <a:cubicBezTo>
                  <a:pt x="504" y="171"/>
                  <a:pt x="504" y="171"/>
                  <a:pt x="504" y="171"/>
                </a:cubicBezTo>
                <a:cubicBezTo>
                  <a:pt x="515" y="171"/>
                  <a:pt x="515" y="171"/>
                  <a:pt x="515" y="171"/>
                </a:cubicBezTo>
                <a:cubicBezTo>
                  <a:pt x="522" y="175"/>
                  <a:pt x="522" y="175"/>
                  <a:pt x="522" y="175"/>
                </a:cubicBezTo>
                <a:cubicBezTo>
                  <a:pt x="531" y="169"/>
                  <a:pt x="531" y="169"/>
                  <a:pt x="531" y="169"/>
                </a:cubicBezTo>
                <a:cubicBezTo>
                  <a:pt x="531" y="169"/>
                  <a:pt x="533" y="161"/>
                  <a:pt x="539" y="161"/>
                </a:cubicBezTo>
                <a:cubicBezTo>
                  <a:pt x="544" y="161"/>
                  <a:pt x="546" y="166"/>
                  <a:pt x="546" y="166"/>
                </a:cubicBezTo>
                <a:cubicBezTo>
                  <a:pt x="558" y="167"/>
                  <a:pt x="558" y="167"/>
                  <a:pt x="558" y="167"/>
                </a:cubicBezTo>
                <a:cubicBezTo>
                  <a:pt x="565" y="174"/>
                  <a:pt x="565" y="174"/>
                  <a:pt x="565" y="174"/>
                </a:cubicBezTo>
                <a:cubicBezTo>
                  <a:pt x="565" y="174"/>
                  <a:pt x="567" y="161"/>
                  <a:pt x="570" y="157"/>
                </a:cubicBezTo>
                <a:cubicBezTo>
                  <a:pt x="572" y="154"/>
                  <a:pt x="575" y="150"/>
                  <a:pt x="575" y="144"/>
                </a:cubicBezTo>
                <a:cubicBezTo>
                  <a:pt x="574" y="139"/>
                  <a:pt x="572" y="130"/>
                  <a:pt x="572" y="130"/>
                </a:cubicBezTo>
                <a:cubicBezTo>
                  <a:pt x="574" y="97"/>
                  <a:pt x="574" y="97"/>
                  <a:pt x="574" y="97"/>
                </a:cubicBezTo>
                <a:cubicBezTo>
                  <a:pt x="577" y="93"/>
                  <a:pt x="577" y="93"/>
                  <a:pt x="577" y="93"/>
                </a:cubicBezTo>
                <a:cubicBezTo>
                  <a:pt x="577" y="93"/>
                  <a:pt x="576" y="81"/>
                  <a:pt x="582" y="79"/>
                </a:cubicBezTo>
                <a:cubicBezTo>
                  <a:pt x="588" y="76"/>
                  <a:pt x="595" y="78"/>
                  <a:pt x="595" y="78"/>
                </a:cubicBezTo>
                <a:cubicBezTo>
                  <a:pt x="595" y="78"/>
                  <a:pt x="604" y="66"/>
                  <a:pt x="610" y="65"/>
                </a:cubicBezTo>
                <a:cubicBezTo>
                  <a:pt x="616" y="64"/>
                  <a:pt x="625" y="77"/>
                  <a:pt x="625" y="77"/>
                </a:cubicBezTo>
                <a:cubicBezTo>
                  <a:pt x="648" y="80"/>
                  <a:pt x="648" y="80"/>
                  <a:pt x="648" y="80"/>
                </a:cubicBezTo>
                <a:cubicBezTo>
                  <a:pt x="655" y="91"/>
                  <a:pt x="655" y="91"/>
                  <a:pt x="655" y="91"/>
                </a:cubicBezTo>
                <a:cubicBezTo>
                  <a:pt x="655" y="91"/>
                  <a:pt x="647" y="105"/>
                  <a:pt x="647" y="110"/>
                </a:cubicBezTo>
                <a:cubicBezTo>
                  <a:pt x="647" y="116"/>
                  <a:pt x="650" y="121"/>
                  <a:pt x="650" y="121"/>
                </a:cubicBezTo>
                <a:cubicBezTo>
                  <a:pt x="650" y="121"/>
                  <a:pt x="654" y="125"/>
                  <a:pt x="656" y="123"/>
                </a:cubicBezTo>
                <a:cubicBezTo>
                  <a:pt x="659" y="121"/>
                  <a:pt x="658" y="107"/>
                  <a:pt x="658" y="107"/>
                </a:cubicBezTo>
                <a:cubicBezTo>
                  <a:pt x="658" y="107"/>
                  <a:pt x="655" y="108"/>
                  <a:pt x="656" y="105"/>
                </a:cubicBezTo>
                <a:cubicBezTo>
                  <a:pt x="657" y="102"/>
                  <a:pt x="661" y="102"/>
                  <a:pt x="663" y="100"/>
                </a:cubicBezTo>
                <a:cubicBezTo>
                  <a:pt x="666" y="98"/>
                  <a:pt x="665" y="93"/>
                  <a:pt x="666" y="93"/>
                </a:cubicBezTo>
                <a:cubicBezTo>
                  <a:pt x="668" y="92"/>
                  <a:pt x="674" y="94"/>
                  <a:pt x="674" y="90"/>
                </a:cubicBezTo>
                <a:cubicBezTo>
                  <a:pt x="674" y="85"/>
                  <a:pt x="669" y="78"/>
                  <a:pt x="669" y="78"/>
                </a:cubicBezTo>
                <a:cubicBezTo>
                  <a:pt x="669" y="78"/>
                  <a:pt x="673" y="78"/>
                  <a:pt x="675" y="79"/>
                </a:cubicBezTo>
                <a:cubicBezTo>
                  <a:pt x="678" y="79"/>
                  <a:pt x="685" y="87"/>
                  <a:pt x="687" y="80"/>
                </a:cubicBezTo>
                <a:cubicBezTo>
                  <a:pt x="690" y="74"/>
                  <a:pt x="685" y="71"/>
                  <a:pt x="685" y="71"/>
                </a:cubicBezTo>
                <a:close/>
                <a:moveTo>
                  <a:pt x="8" y="787"/>
                </a:moveTo>
                <a:cubicBezTo>
                  <a:pt x="8" y="787"/>
                  <a:pt x="7" y="793"/>
                  <a:pt x="8" y="794"/>
                </a:cubicBezTo>
                <a:cubicBezTo>
                  <a:pt x="9" y="796"/>
                  <a:pt x="6" y="800"/>
                  <a:pt x="6" y="800"/>
                </a:cubicBezTo>
                <a:cubicBezTo>
                  <a:pt x="9" y="800"/>
                  <a:pt x="9" y="800"/>
                  <a:pt x="9" y="800"/>
                </a:cubicBezTo>
                <a:cubicBezTo>
                  <a:pt x="11" y="798"/>
                  <a:pt x="11" y="798"/>
                  <a:pt x="11" y="798"/>
                </a:cubicBezTo>
                <a:cubicBezTo>
                  <a:pt x="11" y="792"/>
                  <a:pt x="11" y="792"/>
                  <a:pt x="11" y="792"/>
                </a:cubicBezTo>
                <a:cubicBezTo>
                  <a:pt x="10" y="785"/>
                  <a:pt x="10" y="785"/>
                  <a:pt x="10" y="785"/>
                </a:cubicBezTo>
                <a:lnTo>
                  <a:pt x="8" y="787"/>
                </a:lnTo>
                <a:close/>
                <a:moveTo>
                  <a:pt x="27" y="805"/>
                </a:moveTo>
                <a:cubicBezTo>
                  <a:pt x="18" y="803"/>
                  <a:pt x="18" y="803"/>
                  <a:pt x="18" y="803"/>
                </a:cubicBezTo>
                <a:cubicBezTo>
                  <a:pt x="26" y="808"/>
                  <a:pt x="26" y="808"/>
                  <a:pt x="26" y="808"/>
                </a:cubicBezTo>
                <a:lnTo>
                  <a:pt x="27" y="805"/>
                </a:lnTo>
                <a:close/>
                <a:moveTo>
                  <a:pt x="36" y="794"/>
                </a:moveTo>
                <a:cubicBezTo>
                  <a:pt x="32" y="794"/>
                  <a:pt x="32" y="794"/>
                  <a:pt x="32" y="794"/>
                </a:cubicBezTo>
                <a:cubicBezTo>
                  <a:pt x="30" y="799"/>
                  <a:pt x="30" y="799"/>
                  <a:pt x="30" y="799"/>
                </a:cubicBezTo>
                <a:cubicBezTo>
                  <a:pt x="38" y="798"/>
                  <a:pt x="38" y="798"/>
                  <a:pt x="38" y="798"/>
                </a:cubicBezTo>
                <a:lnTo>
                  <a:pt x="36" y="794"/>
                </a:lnTo>
                <a:close/>
                <a:moveTo>
                  <a:pt x="16" y="750"/>
                </a:moveTo>
                <a:cubicBezTo>
                  <a:pt x="16" y="753"/>
                  <a:pt x="16" y="753"/>
                  <a:pt x="16" y="753"/>
                </a:cubicBezTo>
                <a:cubicBezTo>
                  <a:pt x="14" y="754"/>
                  <a:pt x="14" y="754"/>
                  <a:pt x="14" y="754"/>
                </a:cubicBezTo>
                <a:cubicBezTo>
                  <a:pt x="14" y="754"/>
                  <a:pt x="16" y="762"/>
                  <a:pt x="20" y="762"/>
                </a:cubicBezTo>
                <a:cubicBezTo>
                  <a:pt x="26" y="762"/>
                  <a:pt x="22" y="753"/>
                  <a:pt x="22" y="753"/>
                </a:cubicBezTo>
                <a:cubicBezTo>
                  <a:pt x="17" y="750"/>
                  <a:pt x="17" y="750"/>
                  <a:pt x="17" y="750"/>
                </a:cubicBezTo>
                <a:lnTo>
                  <a:pt x="16" y="750"/>
                </a:lnTo>
                <a:close/>
                <a:moveTo>
                  <a:pt x="15" y="768"/>
                </a:moveTo>
                <a:cubicBezTo>
                  <a:pt x="17" y="766"/>
                  <a:pt x="17" y="766"/>
                  <a:pt x="17" y="766"/>
                </a:cubicBezTo>
                <a:cubicBezTo>
                  <a:pt x="15" y="762"/>
                  <a:pt x="15" y="762"/>
                  <a:pt x="15" y="762"/>
                </a:cubicBezTo>
                <a:cubicBezTo>
                  <a:pt x="15" y="758"/>
                  <a:pt x="15" y="758"/>
                  <a:pt x="15" y="758"/>
                </a:cubicBezTo>
                <a:cubicBezTo>
                  <a:pt x="11" y="756"/>
                  <a:pt x="11" y="756"/>
                  <a:pt x="11" y="756"/>
                </a:cubicBezTo>
                <a:cubicBezTo>
                  <a:pt x="11" y="757"/>
                  <a:pt x="11" y="757"/>
                  <a:pt x="11" y="757"/>
                </a:cubicBezTo>
                <a:cubicBezTo>
                  <a:pt x="11" y="757"/>
                  <a:pt x="10" y="758"/>
                  <a:pt x="9" y="760"/>
                </a:cubicBezTo>
                <a:cubicBezTo>
                  <a:pt x="8" y="762"/>
                  <a:pt x="12" y="764"/>
                  <a:pt x="12" y="764"/>
                </a:cubicBezTo>
                <a:cubicBezTo>
                  <a:pt x="9" y="767"/>
                  <a:pt x="9" y="767"/>
                  <a:pt x="9" y="767"/>
                </a:cubicBezTo>
                <a:cubicBezTo>
                  <a:pt x="9" y="773"/>
                  <a:pt x="9" y="773"/>
                  <a:pt x="9" y="773"/>
                </a:cubicBezTo>
                <a:cubicBezTo>
                  <a:pt x="13" y="772"/>
                  <a:pt x="13" y="772"/>
                  <a:pt x="13" y="772"/>
                </a:cubicBezTo>
                <a:cubicBezTo>
                  <a:pt x="10" y="767"/>
                  <a:pt x="10" y="767"/>
                  <a:pt x="10" y="767"/>
                </a:cubicBezTo>
                <a:cubicBezTo>
                  <a:pt x="14" y="764"/>
                  <a:pt x="14" y="764"/>
                  <a:pt x="14" y="764"/>
                </a:cubicBezTo>
                <a:cubicBezTo>
                  <a:pt x="15" y="764"/>
                  <a:pt x="15" y="764"/>
                  <a:pt x="15" y="764"/>
                </a:cubicBezTo>
                <a:cubicBezTo>
                  <a:pt x="14" y="766"/>
                  <a:pt x="14" y="766"/>
                  <a:pt x="14" y="766"/>
                </a:cubicBezTo>
                <a:lnTo>
                  <a:pt x="15" y="768"/>
                </a:lnTo>
                <a:close/>
                <a:moveTo>
                  <a:pt x="29" y="766"/>
                </a:moveTo>
                <a:cubicBezTo>
                  <a:pt x="33" y="764"/>
                  <a:pt x="33" y="764"/>
                  <a:pt x="33" y="764"/>
                </a:cubicBezTo>
                <a:cubicBezTo>
                  <a:pt x="27" y="759"/>
                  <a:pt x="27" y="759"/>
                  <a:pt x="27" y="759"/>
                </a:cubicBezTo>
                <a:cubicBezTo>
                  <a:pt x="25" y="761"/>
                  <a:pt x="25" y="761"/>
                  <a:pt x="25" y="761"/>
                </a:cubicBezTo>
                <a:lnTo>
                  <a:pt x="29" y="766"/>
                </a:lnTo>
                <a:close/>
                <a:moveTo>
                  <a:pt x="28" y="743"/>
                </a:moveTo>
                <a:cubicBezTo>
                  <a:pt x="23" y="744"/>
                  <a:pt x="23" y="744"/>
                  <a:pt x="23" y="744"/>
                </a:cubicBezTo>
                <a:cubicBezTo>
                  <a:pt x="23" y="747"/>
                  <a:pt x="23" y="747"/>
                  <a:pt x="23" y="747"/>
                </a:cubicBezTo>
                <a:cubicBezTo>
                  <a:pt x="20" y="749"/>
                  <a:pt x="20" y="749"/>
                  <a:pt x="20" y="749"/>
                </a:cubicBezTo>
                <a:cubicBezTo>
                  <a:pt x="23" y="751"/>
                  <a:pt x="23" y="751"/>
                  <a:pt x="23" y="751"/>
                </a:cubicBezTo>
                <a:cubicBezTo>
                  <a:pt x="25" y="754"/>
                  <a:pt x="25" y="754"/>
                  <a:pt x="25" y="754"/>
                </a:cubicBezTo>
                <a:cubicBezTo>
                  <a:pt x="27" y="754"/>
                  <a:pt x="27" y="754"/>
                  <a:pt x="27" y="754"/>
                </a:cubicBezTo>
                <a:cubicBezTo>
                  <a:pt x="27" y="751"/>
                  <a:pt x="27" y="751"/>
                  <a:pt x="27" y="751"/>
                </a:cubicBezTo>
                <a:cubicBezTo>
                  <a:pt x="29" y="749"/>
                  <a:pt x="29" y="749"/>
                  <a:pt x="29" y="749"/>
                </a:cubicBezTo>
                <a:lnTo>
                  <a:pt x="28" y="743"/>
                </a:lnTo>
                <a:close/>
                <a:moveTo>
                  <a:pt x="19" y="743"/>
                </a:moveTo>
                <a:cubicBezTo>
                  <a:pt x="16" y="746"/>
                  <a:pt x="19" y="747"/>
                  <a:pt x="20" y="746"/>
                </a:cubicBezTo>
                <a:cubicBezTo>
                  <a:pt x="23" y="744"/>
                  <a:pt x="22" y="740"/>
                  <a:pt x="19" y="743"/>
                </a:cubicBezTo>
                <a:close/>
                <a:moveTo>
                  <a:pt x="10" y="738"/>
                </a:moveTo>
                <a:cubicBezTo>
                  <a:pt x="11" y="740"/>
                  <a:pt x="11" y="740"/>
                  <a:pt x="11" y="740"/>
                </a:cubicBezTo>
                <a:cubicBezTo>
                  <a:pt x="12" y="740"/>
                  <a:pt x="12" y="740"/>
                  <a:pt x="12" y="740"/>
                </a:cubicBezTo>
                <a:cubicBezTo>
                  <a:pt x="14" y="743"/>
                  <a:pt x="14" y="743"/>
                  <a:pt x="14" y="743"/>
                </a:cubicBezTo>
                <a:cubicBezTo>
                  <a:pt x="12" y="745"/>
                  <a:pt x="12" y="745"/>
                  <a:pt x="12" y="745"/>
                </a:cubicBezTo>
                <a:cubicBezTo>
                  <a:pt x="15" y="746"/>
                  <a:pt x="15" y="746"/>
                  <a:pt x="15" y="746"/>
                </a:cubicBezTo>
                <a:cubicBezTo>
                  <a:pt x="16" y="742"/>
                  <a:pt x="16" y="742"/>
                  <a:pt x="16" y="742"/>
                </a:cubicBezTo>
                <a:cubicBezTo>
                  <a:pt x="12" y="737"/>
                  <a:pt x="12" y="737"/>
                  <a:pt x="12" y="737"/>
                </a:cubicBezTo>
                <a:lnTo>
                  <a:pt x="10" y="738"/>
                </a:lnTo>
                <a:close/>
                <a:moveTo>
                  <a:pt x="13" y="749"/>
                </a:moveTo>
                <a:cubicBezTo>
                  <a:pt x="11" y="746"/>
                  <a:pt x="11" y="746"/>
                  <a:pt x="11" y="746"/>
                </a:cubicBezTo>
                <a:cubicBezTo>
                  <a:pt x="8" y="749"/>
                  <a:pt x="8" y="749"/>
                  <a:pt x="8" y="749"/>
                </a:cubicBezTo>
                <a:cubicBezTo>
                  <a:pt x="9" y="751"/>
                  <a:pt x="9" y="751"/>
                  <a:pt x="9" y="751"/>
                </a:cubicBezTo>
                <a:lnTo>
                  <a:pt x="13" y="749"/>
                </a:lnTo>
                <a:close/>
                <a:moveTo>
                  <a:pt x="41" y="738"/>
                </a:moveTo>
                <a:cubicBezTo>
                  <a:pt x="39" y="740"/>
                  <a:pt x="39" y="740"/>
                  <a:pt x="39" y="740"/>
                </a:cubicBezTo>
                <a:cubicBezTo>
                  <a:pt x="40" y="744"/>
                  <a:pt x="40" y="744"/>
                  <a:pt x="40" y="744"/>
                </a:cubicBezTo>
                <a:cubicBezTo>
                  <a:pt x="43" y="741"/>
                  <a:pt x="43" y="741"/>
                  <a:pt x="43" y="741"/>
                </a:cubicBezTo>
                <a:lnTo>
                  <a:pt x="41" y="738"/>
                </a:lnTo>
                <a:close/>
                <a:moveTo>
                  <a:pt x="9" y="733"/>
                </a:moveTo>
                <a:cubicBezTo>
                  <a:pt x="11" y="734"/>
                  <a:pt x="13" y="734"/>
                  <a:pt x="13" y="734"/>
                </a:cubicBezTo>
                <a:cubicBezTo>
                  <a:pt x="11" y="729"/>
                  <a:pt x="11" y="729"/>
                  <a:pt x="11" y="729"/>
                </a:cubicBezTo>
                <a:cubicBezTo>
                  <a:pt x="13" y="727"/>
                  <a:pt x="13" y="727"/>
                  <a:pt x="13" y="727"/>
                </a:cubicBezTo>
                <a:cubicBezTo>
                  <a:pt x="10" y="719"/>
                  <a:pt x="10" y="719"/>
                  <a:pt x="10" y="719"/>
                </a:cubicBezTo>
                <a:cubicBezTo>
                  <a:pt x="9" y="722"/>
                  <a:pt x="9" y="722"/>
                  <a:pt x="9" y="722"/>
                </a:cubicBezTo>
                <a:cubicBezTo>
                  <a:pt x="11" y="726"/>
                  <a:pt x="11" y="726"/>
                  <a:pt x="11" y="726"/>
                </a:cubicBezTo>
                <a:cubicBezTo>
                  <a:pt x="7" y="727"/>
                  <a:pt x="7" y="727"/>
                  <a:pt x="7" y="727"/>
                </a:cubicBezTo>
                <a:cubicBezTo>
                  <a:pt x="7" y="727"/>
                  <a:pt x="7" y="731"/>
                  <a:pt x="9" y="733"/>
                </a:cubicBezTo>
                <a:close/>
                <a:moveTo>
                  <a:pt x="16" y="715"/>
                </a:moveTo>
                <a:cubicBezTo>
                  <a:pt x="10" y="711"/>
                  <a:pt x="10" y="711"/>
                  <a:pt x="10" y="711"/>
                </a:cubicBezTo>
                <a:cubicBezTo>
                  <a:pt x="9" y="712"/>
                  <a:pt x="9" y="712"/>
                  <a:pt x="9" y="712"/>
                </a:cubicBezTo>
                <a:cubicBezTo>
                  <a:pt x="12" y="714"/>
                  <a:pt x="12" y="714"/>
                  <a:pt x="12" y="714"/>
                </a:cubicBezTo>
                <a:cubicBezTo>
                  <a:pt x="12" y="718"/>
                  <a:pt x="12" y="718"/>
                  <a:pt x="12" y="718"/>
                </a:cubicBezTo>
                <a:cubicBezTo>
                  <a:pt x="14" y="721"/>
                  <a:pt x="14" y="721"/>
                  <a:pt x="14" y="721"/>
                </a:cubicBezTo>
                <a:cubicBezTo>
                  <a:pt x="17" y="721"/>
                  <a:pt x="17" y="721"/>
                  <a:pt x="17" y="721"/>
                </a:cubicBezTo>
                <a:lnTo>
                  <a:pt x="16" y="715"/>
                </a:lnTo>
                <a:close/>
                <a:moveTo>
                  <a:pt x="24" y="713"/>
                </a:moveTo>
                <a:cubicBezTo>
                  <a:pt x="28" y="719"/>
                  <a:pt x="28" y="719"/>
                  <a:pt x="28" y="719"/>
                </a:cubicBezTo>
                <a:cubicBezTo>
                  <a:pt x="32" y="717"/>
                  <a:pt x="32" y="717"/>
                  <a:pt x="32" y="717"/>
                </a:cubicBezTo>
                <a:cubicBezTo>
                  <a:pt x="34" y="706"/>
                  <a:pt x="34" y="706"/>
                  <a:pt x="34" y="706"/>
                </a:cubicBezTo>
                <a:cubicBezTo>
                  <a:pt x="33" y="705"/>
                  <a:pt x="33" y="705"/>
                  <a:pt x="33" y="705"/>
                </a:cubicBezTo>
                <a:cubicBezTo>
                  <a:pt x="29" y="710"/>
                  <a:pt x="29" y="710"/>
                  <a:pt x="29" y="710"/>
                </a:cubicBezTo>
                <a:cubicBezTo>
                  <a:pt x="29" y="710"/>
                  <a:pt x="28" y="710"/>
                  <a:pt x="26" y="711"/>
                </a:cubicBezTo>
                <a:cubicBezTo>
                  <a:pt x="24" y="711"/>
                  <a:pt x="24" y="713"/>
                  <a:pt x="24" y="713"/>
                </a:cubicBezTo>
                <a:close/>
                <a:moveTo>
                  <a:pt x="22" y="703"/>
                </a:moveTo>
                <a:cubicBezTo>
                  <a:pt x="13" y="694"/>
                  <a:pt x="13" y="694"/>
                  <a:pt x="13" y="694"/>
                </a:cubicBezTo>
                <a:cubicBezTo>
                  <a:pt x="12" y="695"/>
                  <a:pt x="12" y="695"/>
                  <a:pt x="12" y="695"/>
                </a:cubicBezTo>
                <a:cubicBezTo>
                  <a:pt x="18" y="703"/>
                  <a:pt x="18" y="703"/>
                  <a:pt x="18" y="703"/>
                </a:cubicBezTo>
                <a:cubicBezTo>
                  <a:pt x="17" y="705"/>
                  <a:pt x="17" y="705"/>
                  <a:pt x="17" y="705"/>
                </a:cubicBezTo>
                <a:cubicBezTo>
                  <a:pt x="15" y="704"/>
                  <a:pt x="15" y="704"/>
                  <a:pt x="15" y="704"/>
                </a:cubicBezTo>
                <a:cubicBezTo>
                  <a:pt x="20" y="711"/>
                  <a:pt x="20" y="711"/>
                  <a:pt x="20" y="711"/>
                </a:cubicBezTo>
                <a:cubicBezTo>
                  <a:pt x="23" y="711"/>
                  <a:pt x="25" y="708"/>
                  <a:pt x="25" y="708"/>
                </a:cubicBezTo>
                <a:cubicBezTo>
                  <a:pt x="23" y="705"/>
                  <a:pt x="23" y="705"/>
                  <a:pt x="23" y="705"/>
                </a:cubicBezTo>
                <a:lnTo>
                  <a:pt x="22" y="703"/>
                </a:lnTo>
                <a:close/>
                <a:moveTo>
                  <a:pt x="9" y="699"/>
                </a:moveTo>
                <a:cubicBezTo>
                  <a:pt x="8" y="699"/>
                  <a:pt x="8" y="699"/>
                  <a:pt x="8" y="699"/>
                </a:cubicBezTo>
                <a:cubicBezTo>
                  <a:pt x="8" y="699"/>
                  <a:pt x="10" y="703"/>
                  <a:pt x="11" y="704"/>
                </a:cubicBezTo>
                <a:cubicBezTo>
                  <a:pt x="12" y="705"/>
                  <a:pt x="14" y="707"/>
                  <a:pt x="14" y="707"/>
                </a:cubicBezTo>
                <a:cubicBezTo>
                  <a:pt x="14" y="707"/>
                  <a:pt x="15" y="705"/>
                  <a:pt x="13" y="703"/>
                </a:cubicBezTo>
                <a:cubicBezTo>
                  <a:pt x="12" y="701"/>
                  <a:pt x="9" y="699"/>
                  <a:pt x="9" y="699"/>
                </a:cubicBezTo>
                <a:close/>
                <a:moveTo>
                  <a:pt x="10" y="707"/>
                </a:moveTo>
                <a:cubicBezTo>
                  <a:pt x="9" y="707"/>
                  <a:pt x="10" y="709"/>
                  <a:pt x="11" y="710"/>
                </a:cubicBezTo>
                <a:cubicBezTo>
                  <a:pt x="12" y="710"/>
                  <a:pt x="16" y="712"/>
                  <a:pt x="16" y="712"/>
                </a:cubicBezTo>
                <a:cubicBezTo>
                  <a:pt x="16" y="710"/>
                  <a:pt x="16" y="710"/>
                  <a:pt x="16" y="710"/>
                </a:cubicBezTo>
                <a:cubicBezTo>
                  <a:pt x="16" y="710"/>
                  <a:pt x="11" y="707"/>
                  <a:pt x="10" y="707"/>
                </a:cubicBezTo>
                <a:close/>
                <a:moveTo>
                  <a:pt x="9" y="693"/>
                </a:moveTo>
                <a:cubicBezTo>
                  <a:pt x="7" y="695"/>
                  <a:pt x="7" y="695"/>
                  <a:pt x="7" y="695"/>
                </a:cubicBezTo>
                <a:cubicBezTo>
                  <a:pt x="11" y="698"/>
                  <a:pt x="11" y="698"/>
                  <a:pt x="11" y="698"/>
                </a:cubicBezTo>
                <a:lnTo>
                  <a:pt x="9" y="693"/>
                </a:lnTo>
                <a:close/>
                <a:moveTo>
                  <a:pt x="10" y="692"/>
                </a:moveTo>
                <a:cubicBezTo>
                  <a:pt x="9" y="687"/>
                  <a:pt x="9" y="687"/>
                  <a:pt x="9" y="687"/>
                </a:cubicBezTo>
                <a:cubicBezTo>
                  <a:pt x="7" y="689"/>
                  <a:pt x="7" y="689"/>
                  <a:pt x="7" y="689"/>
                </a:cubicBezTo>
                <a:lnTo>
                  <a:pt x="10" y="692"/>
                </a:lnTo>
                <a:close/>
                <a:moveTo>
                  <a:pt x="9" y="678"/>
                </a:moveTo>
                <a:cubicBezTo>
                  <a:pt x="11" y="676"/>
                  <a:pt x="11" y="676"/>
                  <a:pt x="11" y="676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15" y="676"/>
                  <a:pt x="15" y="674"/>
                </a:cubicBezTo>
                <a:cubicBezTo>
                  <a:pt x="15" y="671"/>
                  <a:pt x="12" y="670"/>
                  <a:pt x="12" y="670"/>
                </a:cubicBezTo>
                <a:cubicBezTo>
                  <a:pt x="10" y="671"/>
                  <a:pt x="10" y="671"/>
                  <a:pt x="10" y="671"/>
                </a:cubicBezTo>
                <a:cubicBezTo>
                  <a:pt x="10" y="671"/>
                  <a:pt x="8" y="675"/>
                  <a:pt x="9" y="678"/>
                </a:cubicBezTo>
                <a:close/>
                <a:moveTo>
                  <a:pt x="6" y="680"/>
                </a:moveTo>
                <a:cubicBezTo>
                  <a:pt x="7" y="680"/>
                  <a:pt x="7" y="680"/>
                  <a:pt x="7" y="680"/>
                </a:cubicBezTo>
                <a:cubicBezTo>
                  <a:pt x="8" y="676"/>
                  <a:pt x="8" y="676"/>
                  <a:pt x="8" y="676"/>
                </a:cubicBezTo>
                <a:cubicBezTo>
                  <a:pt x="7" y="676"/>
                  <a:pt x="7" y="676"/>
                  <a:pt x="7" y="676"/>
                </a:cubicBezTo>
                <a:lnTo>
                  <a:pt x="6" y="680"/>
                </a:lnTo>
                <a:close/>
                <a:moveTo>
                  <a:pt x="3" y="678"/>
                </a:moveTo>
                <a:cubicBezTo>
                  <a:pt x="0" y="678"/>
                  <a:pt x="1" y="681"/>
                  <a:pt x="2" y="681"/>
                </a:cubicBezTo>
                <a:cubicBezTo>
                  <a:pt x="4" y="682"/>
                  <a:pt x="7" y="677"/>
                  <a:pt x="3" y="678"/>
                </a:cubicBezTo>
                <a:close/>
                <a:moveTo>
                  <a:pt x="7" y="661"/>
                </a:moveTo>
                <a:cubicBezTo>
                  <a:pt x="3" y="661"/>
                  <a:pt x="4" y="663"/>
                  <a:pt x="6" y="663"/>
                </a:cubicBezTo>
                <a:cubicBezTo>
                  <a:pt x="9" y="663"/>
                  <a:pt x="10" y="662"/>
                  <a:pt x="7" y="661"/>
                </a:cubicBezTo>
                <a:close/>
                <a:moveTo>
                  <a:pt x="17" y="658"/>
                </a:moveTo>
                <a:cubicBezTo>
                  <a:pt x="14" y="657"/>
                  <a:pt x="14" y="657"/>
                  <a:pt x="14" y="657"/>
                </a:cubicBezTo>
                <a:cubicBezTo>
                  <a:pt x="11" y="660"/>
                  <a:pt x="11" y="660"/>
                  <a:pt x="11" y="660"/>
                </a:cubicBezTo>
                <a:cubicBezTo>
                  <a:pt x="13" y="662"/>
                  <a:pt x="13" y="662"/>
                  <a:pt x="13" y="662"/>
                </a:cubicBezTo>
                <a:lnTo>
                  <a:pt x="17" y="658"/>
                </a:lnTo>
                <a:close/>
                <a:moveTo>
                  <a:pt x="18" y="649"/>
                </a:moveTo>
                <a:cubicBezTo>
                  <a:pt x="14" y="646"/>
                  <a:pt x="14" y="646"/>
                  <a:pt x="14" y="646"/>
                </a:cubicBezTo>
                <a:cubicBezTo>
                  <a:pt x="15" y="650"/>
                  <a:pt x="15" y="650"/>
                  <a:pt x="15" y="650"/>
                </a:cubicBezTo>
                <a:lnTo>
                  <a:pt x="18" y="649"/>
                </a:lnTo>
                <a:close/>
                <a:moveTo>
                  <a:pt x="22" y="643"/>
                </a:moveTo>
                <a:cubicBezTo>
                  <a:pt x="17" y="645"/>
                  <a:pt x="17" y="645"/>
                  <a:pt x="17" y="645"/>
                </a:cubicBezTo>
                <a:cubicBezTo>
                  <a:pt x="22" y="647"/>
                  <a:pt x="22" y="647"/>
                  <a:pt x="22" y="647"/>
                </a:cubicBezTo>
                <a:lnTo>
                  <a:pt x="22" y="643"/>
                </a:lnTo>
                <a:close/>
                <a:moveTo>
                  <a:pt x="14" y="639"/>
                </a:moveTo>
                <a:cubicBezTo>
                  <a:pt x="14" y="635"/>
                  <a:pt x="11" y="635"/>
                  <a:pt x="12" y="638"/>
                </a:cubicBezTo>
                <a:cubicBezTo>
                  <a:pt x="12" y="641"/>
                  <a:pt x="14" y="641"/>
                  <a:pt x="14" y="639"/>
                </a:cubicBezTo>
                <a:close/>
                <a:moveTo>
                  <a:pt x="15" y="632"/>
                </a:moveTo>
                <a:cubicBezTo>
                  <a:pt x="24" y="629"/>
                  <a:pt x="24" y="629"/>
                  <a:pt x="24" y="629"/>
                </a:cubicBezTo>
                <a:cubicBezTo>
                  <a:pt x="25" y="626"/>
                  <a:pt x="25" y="626"/>
                  <a:pt x="25" y="626"/>
                </a:cubicBezTo>
                <a:cubicBezTo>
                  <a:pt x="19" y="626"/>
                  <a:pt x="19" y="626"/>
                  <a:pt x="19" y="626"/>
                </a:cubicBezTo>
                <a:cubicBezTo>
                  <a:pt x="15" y="623"/>
                  <a:pt x="15" y="623"/>
                  <a:pt x="15" y="623"/>
                </a:cubicBezTo>
                <a:cubicBezTo>
                  <a:pt x="15" y="626"/>
                  <a:pt x="15" y="626"/>
                  <a:pt x="15" y="626"/>
                </a:cubicBezTo>
                <a:cubicBezTo>
                  <a:pt x="12" y="627"/>
                  <a:pt x="12" y="627"/>
                  <a:pt x="12" y="627"/>
                </a:cubicBezTo>
                <a:cubicBezTo>
                  <a:pt x="16" y="628"/>
                  <a:pt x="16" y="628"/>
                  <a:pt x="16" y="628"/>
                </a:cubicBezTo>
                <a:lnTo>
                  <a:pt x="15" y="632"/>
                </a:lnTo>
                <a:close/>
                <a:moveTo>
                  <a:pt x="12" y="630"/>
                </a:moveTo>
                <a:cubicBezTo>
                  <a:pt x="13" y="632"/>
                  <a:pt x="13" y="632"/>
                  <a:pt x="13" y="632"/>
                </a:cubicBezTo>
                <a:cubicBezTo>
                  <a:pt x="14" y="633"/>
                  <a:pt x="14" y="633"/>
                  <a:pt x="14" y="633"/>
                </a:cubicBezTo>
                <a:cubicBezTo>
                  <a:pt x="14" y="629"/>
                  <a:pt x="14" y="629"/>
                  <a:pt x="14" y="629"/>
                </a:cubicBezTo>
                <a:lnTo>
                  <a:pt x="12" y="630"/>
                </a:lnTo>
                <a:close/>
                <a:moveTo>
                  <a:pt x="20" y="618"/>
                </a:moveTo>
                <a:cubicBezTo>
                  <a:pt x="22" y="619"/>
                  <a:pt x="22" y="623"/>
                  <a:pt x="22" y="623"/>
                </a:cubicBezTo>
                <a:cubicBezTo>
                  <a:pt x="25" y="623"/>
                  <a:pt x="25" y="623"/>
                  <a:pt x="25" y="623"/>
                </a:cubicBezTo>
                <a:cubicBezTo>
                  <a:pt x="25" y="616"/>
                  <a:pt x="25" y="616"/>
                  <a:pt x="25" y="616"/>
                </a:cubicBezTo>
                <a:cubicBezTo>
                  <a:pt x="20" y="615"/>
                  <a:pt x="20" y="615"/>
                  <a:pt x="20" y="615"/>
                </a:cubicBezTo>
                <a:cubicBezTo>
                  <a:pt x="20" y="615"/>
                  <a:pt x="18" y="617"/>
                  <a:pt x="20" y="618"/>
                </a:cubicBezTo>
                <a:close/>
                <a:moveTo>
                  <a:pt x="36" y="604"/>
                </a:moveTo>
                <a:cubicBezTo>
                  <a:pt x="36" y="601"/>
                  <a:pt x="36" y="601"/>
                  <a:pt x="36" y="601"/>
                </a:cubicBezTo>
                <a:cubicBezTo>
                  <a:pt x="34" y="602"/>
                  <a:pt x="34" y="602"/>
                  <a:pt x="34" y="602"/>
                </a:cubicBezTo>
                <a:cubicBezTo>
                  <a:pt x="34" y="604"/>
                  <a:pt x="34" y="604"/>
                  <a:pt x="34" y="604"/>
                </a:cubicBezTo>
                <a:lnTo>
                  <a:pt x="36" y="604"/>
                </a:lnTo>
                <a:close/>
                <a:moveTo>
                  <a:pt x="45" y="607"/>
                </a:moveTo>
                <a:cubicBezTo>
                  <a:pt x="48" y="605"/>
                  <a:pt x="48" y="601"/>
                  <a:pt x="44" y="600"/>
                </a:cubicBezTo>
                <a:cubicBezTo>
                  <a:pt x="40" y="598"/>
                  <a:pt x="40" y="603"/>
                  <a:pt x="40" y="603"/>
                </a:cubicBezTo>
                <a:cubicBezTo>
                  <a:pt x="39" y="604"/>
                  <a:pt x="39" y="604"/>
                  <a:pt x="39" y="604"/>
                </a:cubicBezTo>
                <a:cubicBezTo>
                  <a:pt x="39" y="607"/>
                  <a:pt x="42" y="608"/>
                  <a:pt x="45" y="607"/>
                </a:cubicBezTo>
                <a:close/>
                <a:moveTo>
                  <a:pt x="42" y="598"/>
                </a:moveTo>
                <a:cubicBezTo>
                  <a:pt x="45" y="598"/>
                  <a:pt x="45" y="598"/>
                  <a:pt x="45" y="598"/>
                </a:cubicBezTo>
                <a:cubicBezTo>
                  <a:pt x="46" y="596"/>
                  <a:pt x="46" y="596"/>
                  <a:pt x="46" y="596"/>
                </a:cubicBezTo>
                <a:cubicBezTo>
                  <a:pt x="43" y="593"/>
                  <a:pt x="43" y="593"/>
                  <a:pt x="43" y="593"/>
                </a:cubicBezTo>
                <a:cubicBezTo>
                  <a:pt x="41" y="593"/>
                  <a:pt x="41" y="593"/>
                  <a:pt x="41" y="593"/>
                </a:cubicBezTo>
                <a:cubicBezTo>
                  <a:pt x="42" y="596"/>
                  <a:pt x="42" y="596"/>
                  <a:pt x="42" y="596"/>
                </a:cubicBezTo>
                <a:lnTo>
                  <a:pt x="42" y="598"/>
                </a:lnTo>
                <a:close/>
                <a:moveTo>
                  <a:pt x="53" y="593"/>
                </a:moveTo>
                <a:cubicBezTo>
                  <a:pt x="49" y="594"/>
                  <a:pt x="49" y="594"/>
                  <a:pt x="49" y="594"/>
                </a:cubicBezTo>
                <a:cubicBezTo>
                  <a:pt x="49" y="603"/>
                  <a:pt x="49" y="603"/>
                  <a:pt x="49" y="603"/>
                </a:cubicBezTo>
                <a:cubicBezTo>
                  <a:pt x="57" y="598"/>
                  <a:pt x="57" y="598"/>
                  <a:pt x="57" y="598"/>
                </a:cubicBezTo>
                <a:lnTo>
                  <a:pt x="53" y="593"/>
                </a:lnTo>
                <a:close/>
                <a:moveTo>
                  <a:pt x="57" y="593"/>
                </a:moveTo>
                <a:cubicBezTo>
                  <a:pt x="60" y="596"/>
                  <a:pt x="60" y="596"/>
                  <a:pt x="60" y="596"/>
                </a:cubicBezTo>
                <a:cubicBezTo>
                  <a:pt x="65" y="594"/>
                  <a:pt x="65" y="594"/>
                  <a:pt x="65" y="594"/>
                </a:cubicBezTo>
                <a:cubicBezTo>
                  <a:pt x="61" y="592"/>
                  <a:pt x="61" y="592"/>
                  <a:pt x="61" y="592"/>
                </a:cubicBezTo>
                <a:lnTo>
                  <a:pt x="57" y="593"/>
                </a:lnTo>
                <a:close/>
                <a:moveTo>
                  <a:pt x="55" y="587"/>
                </a:moveTo>
                <a:cubicBezTo>
                  <a:pt x="51" y="591"/>
                  <a:pt x="51" y="591"/>
                  <a:pt x="51" y="591"/>
                </a:cubicBezTo>
                <a:cubicBezTo>
                  <a:pt x="58" y="591"/>
                  <a:pt x="58" y="591"/>
                  <a:pt x="58" y="591"/>
                </a:cubicBezTo>
                <a:lnTo>
                  <a:pt x="55" y="587"/>
                </a:lnTo>
                <a:close/>
                <a:moveTo>
                  <a:pt x="57" y="586"/>
                </a:moveTo>
                <a:cubicBezTo>
                  <a:pt x="59" y="586"/>
                  <a:pt x="61" y="581"/>
                  <a:pt x="58" y="582"/>
                </a:cubicBezTo>
                <a:cubicBezTo>
                  <a:pt x="55" y="583"/>
                  <a:pt x="56" y="586"/>
                  <a:pt x="57" y="586"/>
                </a:cubicBezTo>
                <a:close/>
                <a:moveTo>
                  <a:pt x="63" y="580"/>
                </a:moveTo>
                <a:cubicBezTo>
                  <a:pt x="59" y="579"/>
                  <a:pt x="59" y="579"/>
                  <a:pt x="59" y="579"/>
                </a:cubicBezTo>
                <a:cubicBezTo>
                  <a:pt x="62" y="582"/>
                  <a:pt x="62" y="582"/>
                  <a:pt x="62" y="582"/>
                </a:cubicBezTo>
                <a:lnTo>
                  <a:pt x="63" y="580"/>
                </a:lnTo>
                <a:close/>
                <a:moveTo>
                  <a:pt x="63" y="577"/>
                </a:moveTo>
                <a:cubicBezTo>
                  <a:pt x="62" y="578"/>
                  <a:pt x="62" y="578"/>
                  <a:pt x="62" y="578"/>
                </a:cubicBezTo>
                <a:cubicBezTo>
                  <a:pt x="65" y="580"/>
                  <a:pt x="65" y="580"/>
                  <a:pt x="65" y="580"/>
                </a:cubicBezTo>
                <a:lnTo>
                  <a:pt x="63" y="577"/>
                </a:lnTo>
                <a:close/>
                <a:moveTo>
                  <a:pt x="71" y="575"/>
                </a:moveTo>
                <a:cubicBezTo>
                  <a:pt x="71" y="571"/>
                  <a:pt x="71" y="571"/>
                  <a:pt x="71" y="571"/>
                </a:cubicBezTo>
                <a:cubicBezTo>
                  <a:pt x="69" y="571"/>
                  <a:pt x="69" y="571"/>
                  <a:pt x="69" y="571"/>
                </a:cubicBezTo>
                <a:cubicBezTo>
                  <a:pt x="69" y="575"/>
                  <a:pt x="69" y="575"/>
                  <a:pt x="69" y="575"/>
                </a:cubicBezTo>
                <a:lnTo>
                  <a:pt x="71" y="575"/>
                </a:lnTo>
                <a:close/>
                <a:moveTo>
                  <a:pt x="80" y="578"/>
                </a:moveTo>
                <a:cubicBezTo>
                  <a:pt x="85" y="576"/>
                  <a:pt x="85" y="575"/>
                  <a:pt x="82" y="575"/>
                </a:cubicBezTo>
                <a:cubicBezTo>
                  <a:pt x="78" y="573"/>
                  <a:pt x="77" y="576"/>
                  <a:pt x="77" y="577"/>
                </a:cubicBezTo>
                <a:cubicBezTo>
                  <a:pt x="77" y="578"/>
                  <a:pt x="80" y="578"/>
                  <a:pt x="80" y="578"/>
                </a:cubicBezTo>
                <a:close/>
                <a:moveTo>
                  <a:pt x="87" y="568"/>
                </a:moveTo>
                <a:cubicBezTo>
                  <a:pt x="82" y="567"/>
                  <a:pt x="82" y="567"/>
                  <a:pt x="82" y="567"/>
                </a:cubicBezTo>
                <a:cubicBezTo>
                  <a:pt x="80" y="568"/>
                  <a:pt x="80" y="568"/>
                  <a:pt x="80" y="568"/>
                </a:cubicBezTo>
                <a:cubicBezTo>
                  <a:pt x="83" y="571"/>
                  <a:pt x="83" y="571"/>
                  <a:pt x="83" y="571"/>
                </a:cubicBezTo>
                <a:lnTo>
                  <a:pt x="87" y="568"/>
                </a:lnTo>
                <a:close/>
                <a:moveTo>
                  <a:pt x="110" y="557"/>
                </a:moveTo>
                <a:cubicBezTo>
                  <a:pt x="109" y="551"/>
                  <a:pt x="109" y="551"/>
                  <a:pt x="109" y="551"/>
                </a:cubicBezTo>
                <a:cubicBezTo>
                  <a:pt x="106" y="551"/>
                  <a:pt x="106" y="551"/>
                  <a:pt x="106" y="551"/>
                </a:cubicBezTo>
                <a:cubicBezTo>
                  <a:pt x="107" y="554"/>
                  <a:pt x="107" y="554"/>
                  <a:pt x="107" y="554"/>
                </a:cubicBezTo>
                <a:cubicBezTo>
                  <a:pt x="104" y="554"/>
                  <a:pt x="104" y="554"/>
                  <a:pt x="104" y="554"/>
                </a:cubicBezTo>
                <a:cubicBezTo>
                  <a:pt x="100" y="558"/>
                  <a:pt x="100" y="558"/>
                  <a:pt x="100" y="558"/>
                </a:cubicBezTo>
                <a:cubicBezTo>
                  <a:pt x="105" y="562"/>
                  <a:pt x="105" y="562"/>
                  <a:pt x="105" y="562"/>
                </a:cubicBezTo>
                <a:lnTo>
                  <a:pt x="110" y="557"/>
                </a:lnTo>
                <a:close/>
                <a:moveTo>
                  <a:pt x="116" y="555"/>
                </a:moveTo>
                <a:cubicBezTo>
                  <a:pt x="116" y="552"/>
                  <a:pt x="116" y="552"/>
                  <a:pt x="116" y="552"/>
                </a:cubicBezTo>
                <a:cubicBezTo>
                  <a:pt x="111" y="553"/>
                  <a:pt x="111" y="553"/>
                  <a:pt x="111" y="553"/>
                </a:cubicBezTo>
                <a:cubicBezTo>
                  <a:pt x="112" y="557"/>
                  <a:pt x="112" y="557"/>
                  <a:pt x="112" y="557"/>
                </a:cubicBezTo>
                <a:lnTo>
                  <a:pt x="116" y="555"/>
                </a:lnTo>
                <a:close/>
                <a:moveTo>
                  <a:pt x="113" y="548"/>
                </a:moveTo>
                <a:cubicBezTo>
                  <a:pt x="111" y="552"/>
                  <a:pt x="111" y="552"/>
                  <a:pt x="111" y="552"/>
                </a:cubicBezTo>
                <a:cubicBezTo>
                  <a:pt x="115" y="551"/>
                  <a:pt x="115" y="551"/>
                  <a:pt x="115" y="551"/>
                </a:cubicBezTo>
                <a:lnTo>
                  <a:pt x="113" y="548"/>
                </a:lnTo>
                <a:close/>
                <a:moveTo>
                  <a:pt x="124" y="545"/>
                </a:moveTo>
                <a:cubicBezTo>
                  <a:pt x="117" y="545"/>
                  <a:pt x="121" y="549"/>
                  <a:pt x="123" y="549"/>
                </a:cubicBezTo>
                <a:cubicBezTo>
                  <a:pt x="126" y="550"/>
                  <a:pt x="130" y="545"/>
                  <a:pt x="124" y="545"/>
                </a:cubicBezTo>
                <a:close/>
                <a:moveTo>
                  <a:pt x="135" y="547"/>
                </a:moveTo>
                <a:cubicBezTo>
                  <a:pt x="133" y="542"/>
                  <a:pt x="133" y="542"/>
                  <a:pt x="133" y="542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29" y="541"/>
                  <a:pt x="129" y="541"/>
                  <a:pt x="129" y="541"/>
                </a:cubicBezTo>
                <a:cubicBezTo>
                  <a:pt x="127" y="542"/>
                  <a:pt x="127" y="542"/>
                  <a:pt x="127" y="542"/>
                </a:cubicBezTo>
                <a:cubicBezTo>
                  <a:pt x="132" y="549"/>
                  <a:pt x="132" y="549"/>
                  <a:pt x="132" y="549"/>
                </a:cubicBezTo>
                <a:lnTo>
                  <a:pt x="135" y="547"/>
                </a:lnTo>
                <a:close/>
                <a:moveTo>
                  <a:pt x="118" y="535"/>
                </a:moveTo>
                <a:cubicBezTo>
                  <a:pt x="123" y="537"/>
                  <a:pt x="123" y="537"/>
                  <a:pt x="123" y="537"/>
                </a:cubicBezTo>
                <a:cubicBezTo>
                  <a:pt x="127" y="536"/>
                  <a:pt x="127" y="536"/>
                  <a:pt x="127" y="536"/>
                </a:cubicBezTo>
                <a:cubicBezTo>
                  <a:pt x="127" y="536"/>
                  <a:pt x="127" y="529"/>
                  <a:pt x="123" y="530"/>
                </a:cubicBezTo>
                <a:cubicBezTo>
                  <a:pt x="117" y="530"/>
                  <a:pt x="115" y="531"/>
                  <a:pt x="115" y="531"/>
                </a:cubicBezTo>
                <a:cubicBezTo>
                  <a:pt x="116" y="535"/>
                  <a:pt x="116" y="535"/>
                  <a:pt x="116" y="535"/>
                </a:cubicBezTo>
                <a:lnTo>
                  <a:pt x="118" y="535"/>
                </a:lnTo>
                <a:close/>
                <a:moveTo>
                  <a:pt x="138" y="522"/>
                </a:moveTo>
                <a:cubicBezTo>
                  <a:pt x="138" y="522"/>
                  <a:pt x="131" y="524"/>
                  <a:pt x="131" y="528"/>
                </a:cubicBezTo>
                <a:cubicBezTo>
                  <a:pt x="131" y="533"/>
                  <a:pt x="138" y="530"/>
                  <a:pt x="145" y="529"/>
                </a:cubicBezTo>
                <a:cubicBezTo>
                  <a:pt x="154" y="526"/>
                  <a:pt x="158" y="523"/>
                  <a:pt x="156" y="522"/>
                </a:cubicBezTo>
                <a:cubicBezTo>
                  <a:pt x="154" y="521"/>
                  <a:pt x="150" y="521"/>
                  <a:pt x="150" y="521"/>
                </a:cubicBezTo>
                <a:cubicBezTo>
                  <a:pt x="150" y="518"/>
                  <a:pt x="150" y="518"/>
                  <a:pt x="150" y="518"/>
                </a:cubicBezTo>
                <a:cubicBezTo>
                  <a:pt x="150" y="518"/>
                  <a:pt x="147" y="518"/>
                  <a:pt x="143" y="519"/>
                </a:cubicBezTo>
                <a:cubicBezTo>
                  <a:pt x="139" y="519"/>
                  <a:pt x="138" y="522"/>
                  <a:pt x="138" y="522"/>
                </a:cubicBezTo>
                <a:close/>
                <a:moveTo>
                  <a:pt x="139" y="516"/>
                </a:moveTo>
                <a:cubicBezTo>
                  <a:pt x="147" y="514"/>
                  <a:pt x="147" y="514"/>
                  <a:pt x="147" y="514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46" y="508"/>
                  <a:pt x="142" y="513"/>
                  <a:pt x="139" y="513"/>
                </a:cubicBezTo>
                <a:cubicBezTo>
                  <a:pt x="137" y="514"/>
                  <a:pt x="131" y="515"/>
                  <a:pt x="131" y="515"/>
                </a:cubicBezTo>
                <a:cubicBezTo>
                  <a:pt x="132" y="516"/>
                  <a:pt x="132" y="516"/>
                  <a:pt x="132" y="516"/>
                </a:cubicBezTo>
                <a:lnTo>
                  <a:pt x="139" y="516"/>
                </a:lnTo>
                <a:close/>
                <a:moveTo>
                  <a:pt x="159" y="517"/>
                </a:moveTo>
                <a:cubicBezTo>
                  <a:pt x="154" y="518"/>
                  <a:pt x="154" y="518"/>
                  <a:pt x="154" y="518"/>
                </a:cubicBezTo>
                <a:cubicBezTo>
                  <a:pt x="153" y="519"/>
                  <a:pt x="153" y="519"/>
                  <a:pt x="153" y="519"/>
                </a:cubicBezTo>
                <a:cubicBezTo>
                  <a:pt x="159" y="519"/>
                  <a:pt x="159" y="519"/>
                  <a:pt x="159" y="519"/>
                </a:cubicBezTo>
                <a:lnTo>
                  <a:pt x="159" y="517"/>
                </a:lnTo>
                <a:close/>
                <a:moveTo>
                  <a:pt x="162" y="515"/>
                </a:moveTo>
                <a:cubicBezTo>
                  <a:pt x="162" y="521"/>
                  <a:pt x="162" y="521"/>
                  <a:pt x="162" y="521"/>
                </a:cubicBezTo>
                <a:cubicBezTo>
                  <a:pt x="166" y="519"/>
                  <a:pt x="166" y="519"/>
                  <a:pt x="166" y="519"/>
                </a:cubicBezTo>
                <a:lnTo>
                  <a:pt x="162" y="515"/>
                </a:lnTo>
                <a:close/>
                <a:moveTo>
                  <a:pt x="235" y="425"/>
                </a:moveTo>
                <a:cubicBezTo>
                  <a:pt x="235" y="425"/>
                  <a:pt x="232" y="424"/>
                  <a:pt x="230" y="425"/>
                </a:cubicBezTo>
                <a:cubicBezTo>
                  <a:pt x="227" y="427"/>
                  <a:pt x="229" y="430"/>
                  <a:pt x="229" y="430"/>
                </a:cubicBezTo>
                <a:lnTo>
                  <a:pt x="235" y="425"/>
                </a:lnTo>
                <a:close/>
                <a:moveTo>
                  <a:pt x="215" y="439"/>
                </a:moveTo>
                <a:cubicBezTo>
                  <a:pt x="216" y="439"/>
                  <a:pt x="214" y="441"/>
                  <a:pt x="214" y="441"/>
                </a:cubicBezTo>
                <a:cubicBezTo>
                  <a:pt x="216" y="443"/>
                  <a:pt x="216" y="443"/>
                  <a:pt x="216" y="443"/>
                </a:cubicBezTo>
                <a:cubicBezTo>
                  <a:pt x="222" y="439"/>
                  <a:pt x="222" y="439"/>
                  <a:pt x="222" y="439"/>
                </a:cubicBezTo>
                <a:cubicBezTo>
                  <a:pt x="222" y="439"/>
                  <a:pt x="220" y="434"/>
                  <a:pt x="214" y="435"/>
                </a:cubicBezTo>
                <a:cubicBezTo>
                  <a:pt x="210" y="436"/>
                  <a:pt x="207" y="440"/>
                  <a:pt x="207" y="440"/>
                </a:cubicBezTo>
                <a:cubicBezTo>
                  <a:pt x="210" y="442"/>
                  <a:pt x="210" y="442"/>
                  <a:pt x="210" y="442"/>
                </a:cubicBezTo>
                <a:cubicBezTo>
                  <a:pt x="210" y="442"/>
                  <a:pt x="214" y="438"/>
                  <a:pt x="215" y="439"/>
                </a:cubicBezTo>
                <a:close/>
                <a:moveTo>
                  <a:pt x="239" y="396"/>
                </a:moveTo>
                <a:cubicBezTo>
                  <a:pt x="244" y="390"/>
                  <a:pt x="244" y="390"/>
                  <a:pt x="244" y="390"/>
                </a:cubicBezTo>
                <a:cubicBezTo>
                  <a:pt x="242" y="387"/>
                  <a:pt x="242" y="387"/>
                  <a:pt x="242" y="387"/>
                </a:cubicBezTo>
                <a:cubicBezTo>
                  <a:pt x="242" y="387"/>
                  <a:pt x="236" y="386"/>
                  <a:pt x="237" y="391"/>
                </a:cubicBezTo>
                <a:cubicBezTo>
                  <a:pt x="237" y="396"/>
                  <a:pt x="239" y="396"/>
                  <a:pt x="239" y="396"/>
                </a:cubicBezTo>
                <a:close/>
                <a:moveTo>
                  <a:pt x="242" y="408"/>
                </a:moveTo>
                <a:cubicBezTo>
                  <a:pt x="244" y="408"/>
                  <a:pt x="244" y="408"/>
                  <a:pt x="244" y="408"/>
                </a:cubicBezTo>
                <a:cubicBezTo>
                  <a:pt x="245" y="406"/>
                  <a:pt x="245" y="406"/>
                  <a:pt x="245" y="406"/>
                </a:cubicBezTo>
                <a:cubicBezTo>
                  <a:pt x="244" y="402"/>
                  <a:pt x="244" y="402"/>
                  <a:pt x="244" y="402"/>
                </a:cubicBezTo>
                <a:lnTo>
                  <a:pt x="242" y="408"/>
                </a:lnTo>
                <a:close/>
                <a:moveTo>
                  <a:pt x="259" y="367"/>
                </a:moveTo>
                <a:cubicBezTo>
                  <a:pt x="259" y="367"/>
                  <a:pt x="254" y="371"/>
                  <a:pt x="253" y="373"/>
                </a:cubicBezTo>
                <a:cubicBezTo>
                  <a:pt x="252" y="374"/>
                  <a:pt x="255" y="378"/>
                  <a:pt x="255" y="378"/>
                </a:cubicBezTo>
                <a:cubicBezTo>
                  <a:pt x="260" y="373"/>
                  <a:pt x="260" y="373"/>
                  <a:pt x="260" y="373"/>
                </a:cubicBezTo>
                <a:cubicBezTo>
                  <a:pt x="265" y="370"/>
                  <a:pt x="265" y="370"/>
                  <a:pt x="265" y="370"/>
                </a:cubicBezTo>
                <a:cubicBezTo>
                  <a:pt x="266" y="367"/>
                  <a:pt x="266" y="367"/>
                  <a:pt x="266" y="367"/>
                </a:cubicBezTo>
                <a:cubicBezTo>
                  <a:pt x="260" y="370"/>
                  <a:pt x="260" y="370"/>
                  <a:pt x="260" y="370"/>
                </a:cubicBezTo>
                <a:lnTo>
                  <a:pt x="259" y="367"/>
                </a:lnTo>
                <a:close/>
                <a:moveTo>
                  <a:pt x="253" y="366"/>
                </a:moveTo>
                <a:cubicBezTo>
                  <a:pt x="259" y="363"/>
                  <a:pt x="259" y="363"/>
                  <a:pt x="259" y="363"/>
                </a:cubicBezTo>
                <a:cubicBezTo>
                  <a:pt x="260" y="360"/>
                  <a:pt x="260" y="360"/>
                  <a:pt x="260" y="360"/>
                </a:cubicBezTo>
                <a:cubicBezTo>
                  <a:pt x="258" y="359"/>
                  <a:pt x="258" y="359"/>
                  <a:pt x="258" y="359"/>
                </a:cubicBezTo>
                <a:cubicBezTo>
                  <a:pt x="260" y="357"/>
                  <a:pt x="260" y="357"/>
                  <a:pt x="260" y="357"/>
                </a:cubicBezTo>
                <a:cubicBezTo>
                  <a:pt x="259" y="353"/>
                  <a:pt x="259" y="353"/>
                  <a:pt x="259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55" y="358"/>
                  <a:pt x="255" y="358"/>
                  <a:pt x="255" y="358"/>
                </a:cubicBezTo>
                <a:cubicBezTo>
                  <a:pt x="252" y="363"/>
                  <a:pt x="252" y="363"/>
                  <a:pt x="252" y="363"/>
                </a:cubicBezTo>
                <a:lnTo>
                  <a:pt x="253" y="366"/>
                </a:lnTo>
                <a:close/>
                <a:moveTo>
                  <a:pt x="263" y="349"/>
                </a:moveTo>
                <a:cubicBezTo>
                  <a:pt x="262" y="352"/>
                  <a:pt x="262" y="352"/>
                  <a:pt x="262" y="352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8" y="350"/>
                  <a:pt x="268" y="350"/>
                  <a:pt x="268" y="350"/>
                </a:cubicBezTo>
                <a:lnTo>
                  <a:pt x="263" y="349"/>
                </a:lnTo>
                <a:close/>
                <a:moveTo>
                  <a:pt x="264" y="359"/>
                </a:moveTo>
                <a:cubicBezTo>
                  <a:pt x="265" y="357"/>
                  <a:pt x="265" y="357"/>
                  <a:pt x="265" y="357"/>
                </a:cubicBezTo>
                <a:cubicBezTo>
                  <a:pt x="262" y="357"/>
                  <a:pt x="262" y="357"/>
                  <a:pt x="262" y="357"/>
                </a:cubicBezTo>
                <a:lnTo>
                  <a:pt x="264" y="359"/>
                </a:lnTo>
                <a:close/>
                <a:moveTo>
                  <a:pt x="266" y="343"/>
                </a:moveTo>
                <a:cubicBezTo>
                  <a:pt x="269" y="340"/>
                  <a:pt x="269" y="340"/>
                  <a:pt x="269" y="340"/>
                </a:cubicBezTo>
                <a:cubicBezTo>
                  <a:pt x="265" y="339"/>
                  <a:pt x="265" y="339"/>
                  <a:pt x="265" y="339"/>
                </a:cubicBezTo>
                <a:lnTo>
                  <a:pt x="266" y="343"/>
                </a:lnTo>
                <a:close/>
                <a:moveTo>
                  <a:pt x="261" y="330"/>
                </a:moveTo>
                <a:cubicBezTo>
                  <a:pt x="258" y="329"/>
                  <a:pt x="258" y="329"/>
                  <a:pt x="258" y="329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60" y="332"/>
                  <a:pt x="260" y="332"/>
                  <a:pt x="260" y="332"/>
                </a:cubicBezTo>
                <a:lnTo>
                  <a:pt x="261" y="330"/>
                </a:lnTo>
                <a:close/>
                <a:moveTo>
                  <a:pt x="272" y="351"/>
                </a:moveTo>
                <a:cubicBezTo>
                  <a:pt x="269" y="350"/>
                  <a:pt x="269" y="350"/>
                  <a:pt x="269" y="350"/>
                </a:cubicBezTo>
                <a:cubicBezTo>
                  <a:pt x="268" y="356"/>
                  <a:pt x="268" y="356"/>
                  <a:pt x="268" y="356"/>
                </a:cubicBezTo>
                <a:lnTo>
                  <a:pt x="272" y="351"/>
                </a:lnTo>
                <a:close/>
                <a:moveTo>
                  <a:pt x="280" y="319"/>
                </a:moveTo>
                <a:cubicBezTo>
                  <a:pt x="278" y="317"/>
                  <a:pt x="278" y="317"/>
                  <a:pt x="278" y="317"/>
                </a:cubicBezTo>
                <a:cubicBezTo>
                  <a:pt x="276" y="320"/>
                  <a:pt x="276" y="320"/>
                  <a:pt x="276" y="320"/>
                </a:cubicBezTo>
                <a:lnTo>
                  <a:pt x="280" y="319"/>
                </a:lnTo>
                <a:close/>
                <a:moveTo>
                  <a:pt x="284" y="313"/>
                </a:moveTo>
                <a:cubicBezTo>
                  <a:pt x="279" y="312"/>
                  <a:pt x="279" y="312"/>
                  <a:pt x="279" y="312"/>
                </a:cubicBezTo>
                <a:cubicBezTo>
                  <a:pt x="276" y="315"/>
                  <a:pt x="276" y="315"/>
                  <a:pt x="276" y="315"/>
                </a:cubicBezTo>
                <a:cubicBezTo>
                  <a:pt x="284" y="315"/>
                  <a:pt x="284" y="315"/>
                  <a:pt x="284" y="315"/>
                </a:cubicBezTo>
                <a:lnTo>
                  <a:pt x="284" y="313"/>
                </a:lnTo>
                <a:close/>
                <a:moveTo>
                  <a:pt x="301" y="300"/>
                </a:moveTo>
                <a:cubicBezTo>
                  <a:pt x="304" y="290"/>
                  <a:pt x="304" y="290"/>
                  <a:pt x="304" y="290"/>
                </a:cubicBezTo>
                <a:cubicBezTo>
                  <a:pt x="302" y="289"/>
                  <a:pt x="302" y="289"/>
                  <a:pt x="302" y="289"/>
                </a:cubicBezTo>
                <a:cubicBezTo>
                  <a:pt x="301" y="294"/>
                  <a:pt x="301" y="294"/>
                  <a:pt x="301" y="294"/>
                </a:cubicBezTo>
                <a:cubicBezTo>
                  <a:pt x="297" y="292"/>
                  <a:pt x="297" y="292"/>
                  <a:pt x="297" y="292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300" y="298"/>
                  <a:pt x="300" y="298"/>
                  <a:pt x="300" y="298"/>
                </a:cubicBezTo>
                <a:cubicBezTo>
                  <a:pt x="300" y="300"/>
                  <a:pt x="300" y="300"/>
                  <a:pt x="300" y="300"/>
                </a:cubicBezTo>
                <a:lnTo>
                  <a:pt x="301" y="300"/>
                </a:lnTo>
                <a:close/>
                <a:moveTo>
                  <a:pt x="305" y="276"/>
                </a:moveTo>
                <a:cubicBezTo>
                  <a:pt x="298" y="279"/>
                  <a:pt x="304" y="279"/>
                  <a:pt x="306" y="278"/>
                </a:cubicBezTo>
                <a:cubicBezTo>
                  <a:pt x="311" y="276"/>
                  <a:pt x="310" y="273"/>
                  <a:pt x="305" y="276"/>
                </a:cubicBezTo>
                <a:close/>
                <a:moveTo>
                  <a:pt x="262" y="260"/>
                </a:moveTo>
                <a:cubicBezTo>
                  <a:pt x="260" y="266"/>
                  <a:pt x="260" y="266"/>
                  <a:pt x="260" y="266"/>
                </a:cubicBezTo>
                <a:cubicBezTo>
                  <a:pt x="265" y="263"/>
                  <a:pt x="265" y="263"/>
                  <a:pt x="265" y="263"/>
                </a:cubicBezTo>
                <a:lnTo>
                  <a:pt x="262" y="260"/>
                </a:lnTo>
                <a:close/>
                <a:moveTo>
                  <a:pt x="320" y="244"/>
                </a:moveTo>
                <a:cubicBezTo>
                  <a:pt x="327" y="242"/>
                  <a:pt x="327" y="242"/>
                  <a:pt x="327" y="242"/>
                </a:cubicBezTo>
                <a:cubicBezTo>
                  <a:pt x="327" y="241"/>
                  <a:pt x="327" y="241"/>
                  <a:pt x="327" y="241"/>
                </a:cubicBezTo>
                <a:cubicBezTo>
                  <a:pt x="320" y="239"/>
                  <a:pt x="320" y="239"/>
                  <a:pt x="320" y="239"/>
                </a:cubicBezTo>
                <a:lnTo>
                  <a:pt x="320" y="244"/>
                </a:lnTo>
                <a:close/>
                <a:moveTo>
                  <a:pt x="323" y="236"/>
                </a:moveTo>
                <a:cubicBezTo>
                  <a:pt x="327" y="239"/>
                  <a:pt x="327" y="239"/>
                  <a:pt x="327" y="239"/>
                </a:cubicBezTo>
                <a:cubicBezTo>
                  <a:pt x="327" y="238"/>
                  <a:pt x="324" y="234"/>
                  <a:pt x="324" y="234"/>
                </a:cubicBezTo>
                <a:lnTo>
                  <a:pt x="323" y="236"/>
                </a:lnTo>
                <a:close/>
                <a:moveTo>
                  <a:pt x="353" y="201"/>
                </a:moveTo>
                <a:cubicBezTo>
                  <a:pt x="346" y="195"/>
                  <a:pt x="347" y="207"/>
                  <a:pt x="347" y="207"/>
                </a:cubicBezTo>
                <a:cubicBezTo>
                  <a:pt x="344" y="210"/>
                  <a:pt x="344" y="210"/>
                  <a:pt x="344" y="210"/>
                </a:cubicBezTo>
                <a:cubicBezTo>
                  <a:pt x="345" y="210"/>
                  <a:pt x="345" y="210"/>
                  <a:pt x="345" y="210"/>
                </a:cubicBezTo>
                <a:cubicBezTo>
                  <a:pt x="351" y="208"/>
                  <a:pt x="351" y="208"/>
                  <a:pt x="351" y="208"/>
                </a:cubicBezTo>
                <a:cubicBezTo>
                  <a:pt x="351" y="208"/>
                  <a:pt x="358" y="206"/>
                  <a:pt x="353" y="201"/>
                </a:cubicBezTo>
                <a:close/>
                <a:moveTo>
                  <a:pt x="343" y="217"/>
                </a:moveTo>
                <a:cubicBezTo>
                  <a:pt x="348" y="213"/>
                  <a:pt x="348" y="213"/>
                  <a:pt x="348" y="213"/>
                </a:cubicBezTo>
                <a:cubicBezTo>
                  <a:pt x="343" y="214"/>
                  <a:pt x="343" y="214"/>
                  <a:pt x="343" y="214"/>
                </a:cubicBezTo>
                <a:lnTo>
                  <a:pt x="343" y="217"/>
                </a:lnTo>
                <a:close/>
                <a:moveTo>
                  <a:pt x="350" y="229"/>
                </a:moveTo>
                <a:cubicBezTo>
                  <a:pt x="348" y="232"/>
                  <a:pt x="348" y="232"/>
                  <a:pt x="348" y="232"/>
                </a:cubicBezTo>
                <a:cubicBezTo>
                  <a:pt x="354" y="232"/>
                  <a:pt x="354" y="232"/>
                  <a:pt x="354" y="232"/>
                </a:cubicBezTo>
                <a:lnTo>
                  <a:pt x="350" y="229"/>
                </a:lnTo>
                <a:close/>
                <a:moveTo>
                  <a:pt x="265" y="251"/>
                </a:moveTo>
                <a:cubicBezTo>
                  <a:pt x="265" y="251"/>
                  <a:pt x="270" y="250"/>
                  <a:pt x="271" y="247"/>
                </a:cubicBezTo>
                <a:cubicBezTo>
                  <a:pt x="271" y="245"/>
                  <a:pt x="270" y="242"/>
                  <a:pt x="271" y="242"/>
                </a:cubicBezTo>
                <a:cubicBezTo>
                  <a:pt x="272" y="242"/>
                  <a:pt x="275" y="238"/>
                  <a:pt x="275" y="238"/>
                </a:cubicBezTo>
                <a:cubicBezTo>
                  <a:pt x="275" y="238"/>
                  <a:pt x="281" y="237"/>
                  <a:pt x="281" y="232"/>
                </a:cubicBezTo>
                <a:cubicBezTo>
                  <a:pt x="281" y="226"/>
                  <a:pt x="278" y="227"/>
                  <a:pt x="278" y="227"/>
                </a:cubicBezTo>
                <a:cubicBezTo>
                  <a:pt x="274" y="235"/>
                  <a:pt x="274" y="235"/>
                  <a:pt x="274" y="235"/>
                </a:cubicBezTo>
                <a:cubicBezTo>
                  <a:pt x="272" y="232"/>
                  <a:pt x="272" y="232"/>
                  <a:pt x="272" y="232"/>
                </a:cubicBezTo>
                <a:cubicBezTo>
                  <a:pt x="272" y="232"/>
                  <a:pt x="266" y="239"/>
                  <a:pt x="266" y="242"/>
                </a:cubicBezTo>
                <a:cubicBezTo>
                  <a:pt x="265" y="245"/>
                  <a:pt x="266" y="247"/>
                  <a:pt x="266" y="248"/>
                </a:cubicBezTo>
                <a:cubicBezTo>
                  <a:pt x="266" y="249"/>
                  <a:pt x="264" y="250"/>
                  <a:pt x="265" y="251"/>
                </a:cubicBezTo>
                <a:close/>
                <a:moveTo>
                  <a:pt x="282" y="233"/>
                </a:moveTo>
                <a:cubicBezTo>
                  <a:pt x="282" y="233"/>
                  <a:pt x="287" y="233"/>
                  <a:pt x="289" y="232"/>
                </a:cubicBezTo>
                <a:cubicBezTo>
                  <a:pt x="292" y="231"/>
                  <a:pt x="290" y="226"/>
                  <a:pt x="290" y="226"/>
                </a:cubicBezTo>
                <a:cubicBezTo>
                  <a:pt x="290" y="226"/>
                  <a:pt x="297" y="222"/>
                  <a:pt x="301" y="221"/>
                </a:cubicBezTo>
                <a:cubicBezTo>
                  <a:pt x="303" y="220"/>
                  <a:pt x="298" y="215"/>
                  <a:pt x="296" y="215"/>
                </a:cubicBezTo>
                <a:cubicBezTo>
                  <a:pt x="293" y="215"/>
                  <a:pt x="298" y="219"/>
                  <a:pt x="296" y="220"/>
                </a:cubicBezTo>
                <a:cubicBezTo>
                  <a:pt x="294" y="221"/>
                  <a:pt x="292" y="215"/>
                  <a:pt x="292" y="215"/>
                </a:cubicBezTo>
                <a:cubicBezTo>
                  <a:pt x="288" y="219"/>
                  <a:pt x="288" y="219"/>
                  <a:pt x="288" y="219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82" y="224"/>
                  <a:pt x="282" y="224"/>
                  <a:pt x="282" y="224"/>
                </a:cubicBezTo>
                <a:cubicBezTo>
                  <a:pt x="282" y="227"/>
                  <a:pt x="282" y="227"/>
                  <a:pt x="282" y="227"/>
                </a:cubicBezTo>
                <a:cubicBezTo>
                  <a:pt x="284" y="229"/>
                  <a:pt x="284" y="229"/>
                  <a:pt x="284" y="229"/>
                </a:cubicBezTo>
                <a:lnTo>
                  <a:pt x="282" y="233"/>
                </a:lnTo>
                <a:close/>
                <a:moveTo>
                  <a:pt x="303" y="221"/>
                </a:moveTo>
                <a:cubicBezTo>
                  <a:pt x="303" y="223"/>
                  <a:pt x="301" y="226"/>
                  <a:pt x="301" y="226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3" y="220"/>
                  <a:pt x="313" y="220"/>
                  <a:pt x="313" y="220"/>
                </a:cubicBezTo>
                <a:cubicBezTo>
                  <a:pt x="322" y="207"/>
                  <a:pt x="322" y="207"/>
                  <a:pt x="322" y="207"/>
                </a:cubicBezTo>
                <a:cubicBezTo>
                  <a:pt x="322" y="207"/>
                  <a:pt x="317" y="208"/>
                  <a:pt x="317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05" y="213"/>
                  <a:pt x="305" y="213"/>
                  <a:pt x="305" y="213"/>
                </a:cubicBezTo>
                <a:cubicBezTo>
                  <a:pt x="306" y="217"/>
                  <a:pt x="306" y="217"/>
                  <a:pt x="306" y="217"/>
                </a:cubicBezTo>
                <a:cubicBezTo>
                  <a:pt x="303" y="216"/>
                  <a:pt x="303" y="216"/>
                  <a:pt x="303" y="216"/>
                </a:cubicBezTo>
                <a:cubicBezTo>
                  <a:pt x="303" y="216"/>
                  <a:pt x="304" y="219"/>
                  <a:pt x="303" y="221"/>
                </a:cubicBezTo>
                <a:close/>
                <a:moveTo>
                  <a:pt x="362" y="187"/>
                </a:moveTo>
                <a:cubicBezTo>
                  <a:pt x="362" y="187"/>
                  <a:pt x="366" y="187"/>
                  <a:pt x="367" y="186"/>
                </a:cubicBezTo>
                <a:cubicBezTo>
                  <a:pt x="369" y="186"/>
                  <a:pt x="372" y="184"/>
                  <a:pt x="372" y="184"/>
                </a:cubicBezTo>
                <a:cubicBezTo>
                  <a:pt x="367" y="178"/>
                  <a:pt x="367" y="178"/>
                  <a:pt x="367" y="178"/>
                </a:cubicBezTo>
                <a:lnTo>
                  <a:pt x="362" y="187"/>
                </a:lnTo>
                <a:close/>
                <a:moveTo>
                  <a:pt x="378" y="177"/>
                </a:moveTo>
                <a:cubicBezTo>
                  <a:pt x="377" y="175"/>
                  <a:pt x="376" y="174"/>
                  <a:pt x="374" y="174"/>
                </a:cubicBezTo>
                <a:cubicBezTo>
                  <a:pt x="371" y="173"/>
                  <a:pt x="369" y="175"/>
                  <a:pt x="369" y="175"/>
                </a:cubicBezTo>
                <a:cubicBezTo>
                  <a:pt x="369" y="175"/>
                  <a:pt x="370" y="182"/>
                  <a:pt x="373" y="182"/>
                </a:cubicBezTo>
                <a:cubicBezTo>
                  <a:pt x="375" y="183"/>
                  <a:pt x="379" y="178"/>
                  <a:pt x="378" y="177"/>
                </a:cubicBezTo>
                <a:close/>
                <a:moveTo>
                  <a:pt x="352" y="177"/>
                </a:moveTo>
                <a:cubicBezTo>
                  <a:pt x="355" y="179"/>
                  <a:pt x="357" y="179"/>
                  <a:pt x="357" y="179"/>
                </a:cubicBezTo>
                <a:cubicBezTo>
                  <a:pt x="357" y="174"/>
                  <a:pt x="357" y="174"/>
                  <a:pt x="357" y="174"/>
                </a:cubicBezTo>
                <a:cubicBezTo>
                  <a:pt x="350" y="171"/>
                  <a:pt x="350" y="171"/>
                  <a:pt x="350" y="171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73"/>
                  <a:pt x="350" y="177"/>
                  <a:pt x="352" y="177"/>
                </a:cubicBezTo>
                <a:close/>
                <a:moveTo>
                  <a:pt x="348" y="178"/>
                </a:moveTo>
                <a:cubicBezTo>
                  <a:pt x="344" y="183"/>
                  <a:pt x="344" y="183"/>
                  <a:pt x="344" y="183"/>
                </a:cubicBezTo>
                <a:cubicBezTo>
                  <a:pt x="348" y="188"/>
                  <a:pt x="348" y="188"/>
                  <a:pt x="348" y="188"/>
                </a:cubicBezTo>
                <a:cubicBezTo>
                  <a:pt x="344" y="189"/>
                  <a:pt x="344" y="189"/>
                  <a:pt x="344" y="189"/>
                </a:cubicBezTo>
                <a:cubicBezTo>
                  <a:pt x="337" y="201"/>
                  <a:pt x="337" y="201"/>
                  <a:pt x="337" y="201"/>
                </a:cubicBezTo>
                <a:cubicBezTo>
                  <a:pt x="343" y="185"/>
                  <a:pt x="343" y="185"/>
                  <a:pt x="343" y="185"/>
                </a:cubicBezTo>
                <a:cubicBezTo>
                  <a:pt x="341" y="184"/>
                  <a:pt x="341" y="184"/>
                  <a:pt x="341" y="184"/>
                </a:cubicBezTo>
                <a:cubicBezTo>
                  <a:pt x="341" y="184"/>
                  <a:pt x="342" y="177"/>
                  <a:pt x="338" y="175"/>
                </a:cubicBezTo>
                <a:cubicBezTo>
                  <a:pt x="333" y="173"/>
                  <a:pt x="333" y="185"/>
                  <a:pt x="333" y="185"/>
                </a:cubicBezTo>
                <a:cubicBezTo>
                  <a:pt x="330" y="186"/>
                  <a:pt x="330" y="186"/>
                  <a:pt x="330" y="186"/>
                </a:cubicBezTo>
                <a:cubicBezTo>
                  <a:pt x="331" y="197"/>
                  <a:pt x="331" y="197"/>
                  <a:pt x="331" y="197"/>
                </a:cubicBezTo>
                <a:cubicBezTo>
                  <a:pt x="324" y="202"/>
                  <a:pt x="324" y="202"/>
                  <a:pt x="324" y="202"/>
                </a:cubicBezTo>
                <a:cubicBezTo>
                  <a:pt x="325" y="206"/>
                  <a:pt x="325" y="206"/>
                  <a:pt x="325" y="206"/>
                </a:cubicBezTo>
                <a:cubicBezTo>
                  <a:pt x="319" y="218"/>
                  <a:pt x="319" y="218"/>
                  <a:pt x="319" y="218"/>
                </a:cubicBezTo>
                <a:cubicBezTo>
                  <a:pt x="322" y="218"/>
                  <a:pt x="322" y="218"/>
                  <a:pt x="322" y="218"/>
                </a:cubicBezTo>
                <a:cubicBezTo>
                  <a:pt x="331" y="208"/>
                  <a:pt x="331" y="208"/>
                  <a:pt x="331" y="208"/>
                </a:cubicBezTo>
                <a:cubicBezTo>
                  <a:pt x="328" y="214"/>
                  <a:pt x="328" y="214"/>
                  <a:pt x="328" y="214"/>
                </a:cubicBezTo>
                <a:cubicBezTo>
                  <a:pt x="335" y="215"/>
                  <a:pt x="335" y="215"/>
                  <a:pt x="335" y="215"/>
                </a:cubicBezTo>
                <a:cubicBezTo>
                  <a:pt x="336" y="215"/>
                  <a:pt x="337" y="209"/>
                  <a:pt x="337" y="209"/>
                </a:cubicBezTo>
                <a:cubicBezTo>
                  <a:pt x="340" y="211"/>
                  <a:pt x="340" y="211"/>
                  <a:pt x="340" y="211"/>
                </a:cubicBezTo>
                <a:cubicBezTo>
                  <a:pt x="340" y="211"/>
                  <a:pt x="345" y="202"/>
                  <a:pt x="346" y="200"/>
                </a:cubicBezTo>
                <a:cubicBezTo>
                  <a:pt x="347" y="198"/>
                  <a:pt x="354" y="198"/>
                  <a:pt x="354" y="198"/>
                </a:cubicBezTo>
                <a:cubicBezTo>
                  <a:pt x="354" y="198"/>
                  <a:pt x="357" y="193"/>
                  <a:pt x="358" y="188"/>
                </a:cubicBezTo>
                <a:cubicBezTo>
                  <a:pt x="359" y="184"/>
                  <a:pt x="348" y="178"/>
                  <a:pt x="348" y="178"/>
                </a:cubicBezTo>
                <a:close/>
                <a:moveTo>
                  <a:pt x="330" y="179"/>
                </a:moveTo>
                <a:cubicBezTo>
                  <a:pt x="330" y="174"/>
                  <a:pt x="330" y="174"/>
                  <a:pt x="330" y="174"/>
                </a:cubicBezTo>
                <a:cubicBezTo>
                  <a:pt x="335" y="174"/>
                  <a:pt x="335" y="174"/>
                  <a:pt x="335" y="174"/>
                </a:cubicBezTo>
                <a:cubicBezTo>
                  <a:pt x="343" y="162"/>
                  <a:pt x="343" y="162"/>
                  <a:pt x="343" y="162"/>
                </a:cubicBezTo>
                <a:cubicBezTo>
                  <a:pt x="343" y="162"/>
                  <a:pt x="351" y="146"/>
                  <a:pt x="341" y="155"/>
                </a:cubicBezTo>
                <a:cubicBezTo>
                  <a:pt x="331" y="162"/>
                  <a:pt x="326" y="174"/>
                  <a:pt x="327" y="177"/>
                </a:cubicBezTo>
                <a:cubicBezTo>
                  <a:pt x="328" y="181"/>
                  <a:pt x="330" y="179"/>
                  <a:pt x="330" y="179"/>
                </a:cubicBezTo>
                <a:close/>
                <a:moveTo>
                  <a:pt x="312" y="197"/>
                </a:moveTo>
                <a:cubicBezTo>
                  <a:pt x="315" y="194"/>
                  <a:pt x="319" y="192"/>
                  <a:pt x="319" y="192"/>
                </a:cubicBezTo>
                <a:cubicBezTo>
                  <a:pt x="313" y="199"/>
                  <a:pt x="313" y="199"/>
                  <a:pt x="313" y="199"/>
                </a:cubicBezTo>
                <a:cubicBezTo>
                  <a:pt x="317" y="201"/>
                  <a:pt x="317" y="201"/>
                  <a:pt x="317" y="201"/>
                </a:cubicBezTo>
                <a:cubicBezTo>
                  <a:pt x="327" y="191"/>
                  <a:pt x="327" y="191"/>
                  <a:pt x="327" y="191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7" y="185"/>
                  <a:pt x="327" y="185"/>
                  <a:pt x="327" y="185"/>
                </a:cubicBezTo>
                <a:cubicBezTo>
                  <a:pt x="322" y="171"/>
                  <a:pt x="322" y="171"/>
                  <a:pt x="322" y="171"/>
                </a:cubicBezTo>
                <a:cubicBezTo>
                  <a:pt x="315" y="172"/>
                  <a:pt x="315" y="172"/>
                  <a:pt x="315" y="172"/>
                </a:cubicBezTo>
                <a:cubicBezTo>
                  <a:pt x="320" y="183"/>
                  <a:pt x="320" y="183"/>
                  <a:pt x="320" y="183"/>
                </a:cubicBezTo>
                <a:cubicBezTo>
                  <a:pt x="317" y="183"/>
                  <a:pt x="317" y="183"/>
                  <a:pt x="317" y="183"/>
                </a:cubicBezTo>
                <a:cubicBezTo>
                  <a:pt x="317" y="188"/>
                  <a:pt x="317" y="188"/>
                  <a:pt x="317" y="188"/>
                </a:cubicBezTo>
                <a:cubicBezTo>
                  <a:pt x="309" y="186"/>
                  <a:pt x="309" y="186"/>
                  <a:pt x="309" y="186"/>
                </a:cubicBezTo>
                <a:cubicBezTo>
                  <a:pt x="309" y="186"/>
                  <a:pt x="306" y="191"/>
                  <a:pt x="305" y="194"/>
                </a:cubicBezTo>
                <a:cubicBezTo>
                  <a:pt x="303" y="199"/>
                  <a:pt x="308" y="198"/>
                  <a:pt x="312" y="197"/>
                </a:cubicBezTo>
                <a:close/>
                <a:moveTo>
                  <a:pt x="309" y="186"/>
                </a:moveTo>
                <a:cubicBezTo>
                  <a:pt x="309" y="186"/>
                  <a:pt x="309" y="186"/>
                  <a:pt x="309" y="186"/>
                </a:cubicBezTo>
                <a:moveTo>
                  <a:pt x="313" y="206"/>
                </a:moveTo>
                <a:cubicBezTo>
                  <a:pt x="322" y="206"/>
                  <a:pt x="319" y="202"/>
                  <a:pt x="313" y="202"/>
                </a:cubicBezTo>
                <a:cubicBezTo>
                  <a:pt x="307" y="202"/>
                  <a:pt x="306" y="206"/>
                  <a:pt x="313" y="206"/>
                </a:cubicBezTo>
                <a:close/>
                <a:moveTo>
                  <a:pt x="361" y="157"/>
                </a:moveTo>
                <a:cubicBezTo>
                  <a:pt x="367" y="159"/>
                  <a:pt x="367" y="159"/>
                  <a:pt x="367" y="159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62" y="168"/>
                  <a:pt x="362" y="168"/>
                  <a:pt x="362" y="168"/>
                </a:cubicBezTo>
                <a:cubicBezTo>
                  <a:pt x="362" y="168"/>
                  <a:pt x="368" y="170"/>
                  <a:pt x="371" y="168"/>
                </a:cubicBezTo>
                <a:cubicBezTo>
                  <a:pt x="376" y="157"/>
                  <a:pt x="376" y="157"/>
                  <a:pt x="376" y="157"/>
                </a:cubicBezTo>
                <a:cubicBezTo>
                  <a:pt x="387" y="158"/>
                  <a:pt x="387" y="158"/>
                  <a:pt x="387" y="158"/>
                </a:cubicBezTo>
                <a:cubicBezTo>
                  <a:pt x="385" y="151"/>
                  <a:pt x="385" y="151"/>
                  <a:pt x="385" y="151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89" y="144"/>
                  <a:pt x="391" y="135"/>
                  <a:pt x="384" y="132"/>
                </a:cubicBezTo>
                <a:cubicBezTo>
                  <a:pt x="376" y="129"/>
                  <a:pt x="370" y="139"/>
                  <a:pt x="370" y="139"/>
                </a:cubicBezTo>
                <a:cubicBezTo>
                  <a:pt x="375" y="145"/>
                  <a:pt x="375" y="145"/>
                  <a:pt x="375" y="145"/>
                </a:cubicBezTo>
                <a:cubicBezTo>
                  <a:pt x="371" y="143"/>
                  <a:pt x="371" y="143"/>
                  <a:pt x="371" y="143"/>
                </a:cubicBezTo>
                <a:cubicBezTo>
                  <a:pt x="371" y="143"/>
                  <a:pt x="362" y="144"/>
                  <a:pt x="362" y="145"/>
                </a:cubicBezTo>
                <a:cubicBezTo>
                  <a:pt x="362" y="150"/>
                  <a:pt x="362" y="150"/>
                  <a:pt x="362" y="150"/>
                </a:cubicBezTo>
                <a:cubicBezTo>
                  <a:pt x="367" y="152"/>
                  <a:pt x="367" y="152"/>
                  <a:pt x="367" y="152"/>
                </a:cubicBezTo>
                <a:cubicBezTo>
                  <a:pt x="360" y="155"/>
                  <a:pt x="360" y="155"/>
                  <a:pt x="360" y="155"/>
                </a:cubicBezTo>
                <a:lnTo>
                  <a:pt x="361" y="157"/>
                </a:lnTo>
                <a:close/>
                <a:moveTo>
                  <a:pt x="401" y="132"/>
                </a:moveTo>
                <a:cubicBezTo>
                  <a:pt x="406" y="130"/>
                  <a:pt x="406" y="127"/>
                  <a:pt x="406" y="127"/>
                </a:cubicBezTo>
                <a:cubicBezTo>
                  <a:pt x="404" y="127"/>
                  <a:pt x="404" y="127"/>
                  <a:pt x="404" y="127"/>
                </a:cubicBezTo>
                <a:cubicBezTo>
                  <a:pt x="404" y="127"/>
                  <a:pt x="405" y="121"/>
                  <a:pt x="407" y="120"/>
                </a:cubicBezTo>
                <a:cubicBezTo>
                  <a:pt x="408" y="119"/>
                  <a:pt x="410" y="118"/>
                  <a:pt x="410" y="118"/>
                </a:cubicBezTo>
                <a:cubicBezTo>
                  <a:pt x="410" y="118"/>
                  <a:pt x="408" y="111"/>
                  <a:pt x="403" y="112"/>
                </a:cubicBezTo>
                <a:cubicBezTo>
                  <a:pt x="399" y="112"/>
                  <a:pt x="401" y="119"/>
                  <a:pt x="401" y="119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4" y="124"/>
                  <a:pt x="394" y="124"/>
                  <a:pt x="394" y="124"/>
                </a:cubicBezTo>
                <a:cubicBezTo>
                  <a:pt x="390" y="123"/>
                  <a:pt x="390" y="123"/>
                  <a:pt x="390" y="123"/>
                </a:cubicBezTo>
                <a:cubicBezTo>
                  <a:pt x="389" y="126"/>
                  <a:pt x="389" y="126"/>
                  <a:pt x="389" y="126"/>
                </a:cubicBezTo>
                <a:cubicBezTo>
                  <a:pt x="390" y="129"/>
                  <a:pt x="390" y="129"/>
                  <a:pt x="390" y="129"/>
                </a:cubicBezTo>
                <a:cubicBezTo>
                  <a:pt x="388" y="128"/>
                  <a:pt x="388" y="128"/>
                  <a:pt x="388" y="128"/>
                </a:cubicBezTo>
                <a:cubicBezTo>
                  <a:pt x="388" y="132"/>
                  <a:pt x="388" y="132"/>
                  <a:pt x="388" y="132"/>
                </a:cubicBezTo>
                <a:cubicBezTo>
                  <a:pt x="388" y="132"/>
                  <a:pt x="395" y="134"/>
                  <a:pt x="401" y="132"/>
                </a:cubicBezTo>
                <a:close/>
                <a:moveTo>
                  <a:pt x="408" y="111"/>
                </a:moveTo>
                <a:cubicBezTo>
                  <a:pt x="410" y="112"/>
                  <a:pt x="411" y="112"/>
                  <a:pt x="411" y="112"/>
                </a:cubicBezTo>
                <a:cubicBezTo>
                  <a:pt x="412" y="115"/>
                  <a:pt x="412" y="115"/>
                  <a:pt x="412" y="115"/>
                </a:cubicBezTo>
                <a:cubicBezTo>
                  <a:pt x="412" y="115"/>
                  <a:pt x="420" y="113"/>
                  <a:pt x="420" y="109"/>
                </a:cubicBezTo>
                <a:cubicBezTo>
                  <a:pt x="420" y="106"/>
                  <a:pt x="420" y="106"/>
                  <a:pt x="420" y="106"/>
                </a:cubicBezTo>
                <a:cubicBezTo>
                  <a:pt x="420" y="106"/>
                  <a:pt x="426" y="104"/>
                  <a:pt x="424" y="102"/>
                </a:cubicBezTo>
                <a:cubicBezTo>
                  <a:pt x="423" y="99"/>
                  <a:pt x="418" y="100"/>
                  <a:pt x="418" y="100"/>
                </a:cubicBezTo>
                <a:cubicBezTo>
                  <a:pt x="418" y="100"/>
                  <a:pt x="416" y="96"/>
                  <a:pt x="411" y="97"/>
                </a:cubicBezTo>
                <a:cubicBezTo>
                  <a:pt x="408" y="98"/>
                  <a:pt x="403" y="106"/>
                  <a:pt x="403" y="106"/>
                </a:cubicBezTo>
                <a:cubicBezTo>
                  <a:pt x="403" y="106"/>
                  <a:pt x="406" y="110"/>
                  <a:pt x="408" y="111"/>
                </a:cubicBezTo>
                <a:close/>
                <a:moveTo>
                  <a:pt x="424" y="106"/>
                </a:moveTo>
                <a:cubicBezTo>
                  <a:pt x="421" y="111"/>
                  <a:pt x="421" y="111"/>
                  <a:pt x="421" y="111"/>
                </a:cubicBezTo>
                <a:cubicBezTo>
                  <a:pt x="428" y="111"/>
                  <a:pt x="428" y="111"/>
                  <a:pt x="428" y="111"/>
                </a:cubicBezTo>
                <a:cubicBezTo>
                  <a:pt x="433" y="100"/>
                  <a:pt x="433" y="100"/>
                  <a:pt x="433" y="100"/>
                </a:cubicBezTo>
                <a:cubicBezTo>
                  <a:pt x="429" y="100"/>
                  <a:pt x="429" y="100"/>
                  <a:pt x="429" y="100"/>
                </a:cubicBezTo>
                <a:lnTo>
                  <a:pt x="424" y="106"/>
                </a:lnTo>
                <a:close/>
                <a:moveTo>
                  <a:pt x="426" y="97"/>
                </a:moveTo>
                <a:cubicBezTo>
                  <a:pt x="433" y="98"/>
                  <a:pt x="434" y="97"/>
                  <a:pt x="433" y="93"/>
                </a:cubicBezTo>
                <a:cubicBezTo>
                  <a:pt x="431" y="90"/>
                  <a:pt x="427" y="87"/>
                  <a:pt x="427" y="87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2" y="83"/>
                  <a:pt x="422" y="83"/>
                  <a:pt x="422" y="83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24" y="94"/>
                  <a:pt x="424" y="94"/>
                  <a:pt x="424" y="94"/>
                </a:cubicBezTo>
                <a:cubicBezTo>
                  <a:pt x="424" y="94"/>
                  <a:pt x="422" y="96"/>
                  <a:pt x="426" y="97"/>
                </a:cubicBezTo>
                <a:close/>
                <a:moveTo>
                  <a:pt x="421" y="95"/>
                </a:moveTo>
                <a:cubicBezTo>
                  <a:pt x="417" y="91"/>
                  <a:pt x="417" y="91"/>
                  <a:pt x="417" y="91"/>
                </a:cubicBezTo>
                <a:cubicBezTo>
                  <a:pt x="417" y="94"/>
                  <a:pt x="417" y="94"/>
                  <a:pt x="417" y="94"/>
                </a:cubicBezTo>
                <a:lnTo>
                  <a:pt x="421" y="95"/>
                </a:lnTo>
                <a:close/>
                <a:moveTo>
                  <a:pt x="413" y="95"/>
                </a:moveTo>
                <a:cubicBezTo>
                  <a:pt x="415" y="87"/>
                  <a:pt x="415" y="87"/>
                  <a:pt x="415" y="87"/>
                </a:cubicBezTo>
                <a:cubicBezTo>
                  <a:pt x="409" y="84"/>
                  <a:pt x="409" y="84"/>
                  <a:pt x="409" y="84"/>
                </a:cubicBezTo>
                <a:cubicBezTo>
                  <a:pt x="409" y="95"/>
                  <a:pt x="409" y="95"/>
                  <a:pt x="409" y="95"/>
                </a:cubicBezTo>
                <a:lnTo>
                  <a:pt x="413" y="95"/>
                </a:lnTo>
                <a:close/>
                <a:moveTo>
                  <a:pt x="407" y="97"/>
                </a:moveTo>
                <a:cubicBezTo>
                  <a:pt x="403" y="94"/>
                  <a:pt x="403" y="94"/>
                  <a:pt x="403" y="94"/>
                </a:cubicBezTo>
                <a:cubicBezTo>
                  <a:pt x="403" y="98"/>
                  <a:pt x="403" y="98"/>
                  <a:pt x="403" y="98"/>
                </a:cubicBezTo>
                <a:cubicBezTo>
                  <a:pt x="397" y="96"/>
                  <a:pt x="397" y="96"/>
                  <a:pt x="397" y="96"/>
                </a:cubicBezTo>
                <a:cubicBezTo>
                  <a:pt x="400" y="103"/>
                  <a:pt x="400" y="103"/>
                  <a:pt x="400" y="103"/>
                </a:cubicBezTo>
                <a:lnTo>
                  <a:pt x="407" y="97"/>
                </a:lnTo>
                <a:close/>
                <a:moveTo>
                  <a:pt x="443" y="96"/>
                </a:moveTo>
                <a:cubicBezTo>
                  <a:pt x="449" y="97"/>
                  <a:pt x="452" y="90"/>
                  <a:pt x="449" y="84"/>
                </a:cubicBezTo>
                <a:cubicBezTo>
                  <a:pt x="446" y="79"/>
                  <a:pt x="441" y="83"/>
                  <a:pt x="440" y="90"/>
                </a:cubicBezTo>
                <a:cubicBezTo>
                  <a:pt x="439" y="95"/>
                  <a:pt x="443" y="96"/>
                  <a:pt x="443" y="96"/>
                </a:cubicBezTo>
                <a:close/>
                <a:moveTo>
                  <a:pt x="455" y="99"/>
                </a:moveTo>
                <a:cubicBezTo>
                  <a:pt x="451" y="96"/>
                  <a:pt x="451" y="96"/>
                  <a:pt x="451" y="96"/>
                </a:cubicBezTo>
                <a:cubicBezTo>
                  <a:pt x="451" y="96"/>
                  <a:pt x="449" y="99"/>
                  <a:pt x="448" y="100"/>
                </a:cubicBezTo>
                <a:lnTo>
                  <a:pt x="455" y="99"/>
                </a:lnTo>
                <a:close/>
                <a:moveTo>
                  <a:pt x="445" y="105"/>
                </a:moveTo>
                <a:cubicBezTo>
                  <a:pt x="444" y="111"/>
                  <a:pt x="444" y="111"/>
                  <a:pt x="444" y="111"/>
                </a:cubicBezTo>
                <a:cubicBezTo>
                  <a:pt x="449" y="109"/>
                  <a:pt x="449" y="109"/>
                  <a:pt x="449" y="109"/>
                </a:cubicBezTo>
                <a:cubicBezTo>
                  <a:pt x="448" y="104"/>
                  <a:pt x="448" y="104"/>
                  <a:pt x="448" y="104"/>
                </a:cubicBezTo>
                <a:lnTo>
                  <a:pt x="445" y="105"/>
                </a:lnTo>
                <a:close/>
                <a:moveTo>
                  <a:pt x="474" y="58"/>
                </a:moveTo>
                <a:cubicBezTo>
                  <a:pt x="479" y="58"/>
                  <a:pt x="479" y="58"/>
                  <a:pt x="479" y="58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8" y="65"/>
                  <a:pt x="484" y="64"/>
                  <a:pt x="492" y="60"/>
                </a:cubicBezTo>
                <a:cubicBezTo>
                  <a:pt x="500" y="56"/>
                  <a:pt x="497" y="50"/>
                  <a:pt x="497" y="50"/>
                </a:cubicBezTo>
                <a:cubicBezTo>
                  <a:pt x="504" y="41"/>
                  <a:pt x="504" y="41"/>
                  <a:pt x="504" y="41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492" y="40"/>
                  <a:pt x="492" y="40"/>
                  <a:pt x="492" y="40"/>
                </a:cubicBezTo>
                <a:cubicBezTo>
                  <a:pt x="493" y="48"/>
                  <a:pt x="493" y="48"/>
                  <a:pt x="493" y="48"/>
                </a:cubicBezTo>
                <a:cubicBezTo>
                  <a:pt x="488" y="44"/>
                  <a:pt x="488" y="44"/>
                  <a:pt x="488" y="44"/>
                </a:cubicBezTo>
                <a:cubicBezTo>
                  <a:pt x="486" y="46"/>
                  <a:pt x="486" y="46"/>
                  <a:pt x="486" y="46"/>
                </a:cubicBezTo>
                <a:cubicBezTo>
                  <a:pt x="490" y="52"/>
                  <a:pt x="490" y="52"/>
                  <a:pt x="490" y="52"/>
                </a:cubicBezTo>
                <a:cubicBezTo>
                  <a:pt x="483" y="48"/>
                  <a:pt x="483" y="48"/>
                  <a:pt x="483" y="48"/>
                </a:cubicBezTo>
                <a:cubicBezTo>
                  <a:pt x="478" y="48"/>
                  <a:pt x="478" y="48"/>
                  <a:pt x="478" y="48"/>
                </a:cubicBezTo>
                <a:cubicBezTo>
                  <a:pt x="479" y="53"/>
                  <a:pt x="479" y="53"/>
                  <a:pt x="479" y="53"/>
                </a:cubicBezTo>
                <a:cubicBezTo>
                  <a:pt x="472" y="55"/>
                  <a:pt x="472" y="55"/>
                  <a:pt x="472" y="55"/>
                </a:cubicBezTo>
                <a:lnTo>
                  <a:pt x="474" y="58"/>
                </a:lnTo>
                <a:close/>
                <a:moveTo>
                  <a:pt x="484" y="73"/>
                </a:moveTo>
                <a:cubicBezTo>
                  <a:pt x="484" y="76"/>
                  <a:pt x="489" y="76"/>
                  <a:pt x="489" y="76"/>
                </a:cubicBezTo>
                <a:cubicBezTo>
                  <a:pt x="489" y="76"/>
                  <a:pt x="498" y="77"/>
                  <a:pt x="497" y="73"/>
                </a:cubicBezTo>
                <a:cubicBezTo>
                  <a:pt x="497" y="68"/>
                  <a:pt x="482" y="66"/>
                  <a:pt x="484" y="73"/>
                </a:cubicBezTo>
                <a:close/>
                <a:moveTo>
                  <a:pt x="503" y="55"/>
                </a:moveTo>
                <a:cubicBezTo>
                  <a:pt x="501" y="59"/>
                  <a:pt x="501" y="59"/>
                  <a:pt x="501" y="59"/>
                </a:cubicBezTo>
                <a:cubicBezTo>
                  <a:pt x="499" y="57"/>
                  <a:pt x="499" y="57"/>
                  <a:pt x="499" y="57"/>
                </a:cubicBezTo>
                <a:cubicBezTo>
                  <a:pt x="493" y="66"/>
                  <a:pt x="493" y="66"/>
                  <a:pt x="493" y="66"/>
                </a:cubicBezTo>
                <a:cubicBezTo>
                  <a:pt x="499" y="68"/>
                  <a:pt x="499" y="68"/>
                  <a:pt x="499" y="68"/>
                </a:cubicBezTo>
                <a:cubicBezTo>
                  <a:pt x="500" y="66"/>
                  <a:pt x="500" y="66"/>
                  <a:pt x="500" y="66"/>
                </a:cubicBezTo>
                <a:cubicBezTo>
                  <a:pt x="500" y="72"/>
                  <a:pt x="500" y="72"/>
                  <a:pt x="500" y="72"/>
                </a:cubicBezTo>
                <a:cubicBezTo>
                  <a:pt x="504" y="72"/>
                  <a:pt x="504" y="72"/>
                  <a:pt x="504" y="72"/>
                </a:cubicBezTo>
                <a:cubicBezTo>
                  <a:pt x="509" y="59"/>
                  <a:pt x="509" y="59"/>
                  <a:pt x="509" y="59"/>
                </a:cubicBezTo>
                <a:cubicBezTo>
                  <a:pt x="505" y="48"/>
                  <a:pt x="505" y="48"/>
                  <a:pt x="505" y="48"/>
                </a:cubicBezTo>
                <a:cubicBezTo>
                  <a:pt x="501" y="50"/>
                  <a:pt x="501" y="50"/>
                  <a:pt x="501" y="50"/>
                </a:cubicBezTo>
                <a:lnTo>
                  <a:pt x="503" y="55"/>
                </a:lnTo>
                <a:close/>
                <a:moveTo>
                  <a:pt x="514" y="56"/>
                </a:moveTo>
                <a:cubicBezTo>
                  <a:pt x="517" y="56"/>
                  <a:pt x="521" y="48"/>
                  <a:pt x="516" y="43"/>
                </a:cubicBezTo>
                <a:cubicBezTo>
                  <a:pt x="509" y="37"/>
                  <a:pt x="505" y="43"/>
                  <a:pt x="508" y="50"/>
                </a:cubicBezTo>
                <a:cubicBezTo>
                  <a:pt x="508" y="50"/>
                  <a:pt x="510" y="56"/>
                  <a:pt x="514" y="56"/>
                </a:cubicBezTo>
                <a:close/>
                <a:moveTo>
                  <a:pt x="513" y="22"/>
                </a:moveTo>
                <a:cubicBezTo>
                  <a:pt x="506" y="22"/>
                  <a:pt x="511" y="30"/>
                  <a:pt x="511" y="30"/>
                </a:cubicBezTo>
                <a:cubicBezTo>
                  <a:pt x="517" y="29"/>
                  <a:pt x="518" y="22"/>
                  <a:pt x="513" y="22"/>
                </a:cubicBezTo>
                <a:close/>
                <a:moveTo>
                  <a:pt x="528" y="14"/>
                </a:moveTo>
                <a:cubicBezTo>
                  <a:pt x="523" y="17"/>
                  <a:pt x="523" y="17"/>
                  <a:pt x="523" y="17"/>
                </a:cubicBezTo>
                <a:cubicBezTo>
                  <a:pt x="531" y="19"/>
                  <a:pt x="531" y="19"/>
                  <a:pt x="531" y="19"/>
                </a:cubicBezTo>
                <a:lnTo>
                  <a:pt x="528" y="14"/>
                </a:lnTo>
                <a:close/>
                <a:moveTo>
                  <a:pt x="538" y="19"/>
                </a:moveTo>
                <a:cubicBezTo>
                  <a:pt x="539" y="19"/>
                  <a:pt x="541" y="17"/>
                  <a:pt x="541" y="17"/>
                </a:cubicBezTo>
                <a:cubicBezTo>
                  <a:pt x="541" y="20"/>
                  <a:pt x="541" y="20"/>
                  <a:pt x="541" y="20"/>
                </a:cubicBezTo>
                <a:cubicBezTo>
                  <a:pt x="548" y="22"/>
                  <a:pt x="548" y="22"/>
                  <a:pt x="548" y="22"/>
                </a:cubicBezTo>
                <a:cubicBezTo>
                  <a:pt x="559" y="16"/>
                  <a:pt x="559" y="16"/>
                  <a:pt x="559" y="16"/>
                </a:cubicBezTo>
                <a:cubicBezTo>
                  <a:pt x="559" y="12"/>
                  <a:pt x="559" y="12"/>
                  <a:pt x="559" y="12"/>
                </a:cubicBezTo>
                <a:cubicBezTo>
                  <a:pt x="553" y="16"/>
                  <a:pt x="553" y="16"/>
                  <a:pt x="553" y="16"/>
                </a:cubicBezTo>
                <a:cubicBezTo>
                  <a:pt x="550" y="14"/>
                  <a:pt x="550" y="14"/>
                  <a:pt x="550" y="14"/>
                </a:cubicBezTo>
                <a:cubicBezTo>
                  <a:pt x="555" y="10"/>
                  <a:pt x="555" y="10"/>
                  <a:pt x="555" y="10"/>
                </a:cubicBezTo>
                <a:cubicBezTo>
                  <a:pt x="552" y="6"/>
                  <a:pt x="552" y="6"/>
                  <a:pt x="552" y="6"/>
                </a:cubicBezTo>
                <a:cubicBezTo>
                  <a:pt x="550" y="10"/>
                  <a:pt x="550" y="10"/>
                  <a:pt x="550" y="10"/>
                </a:cubicBezTo>
                <a:cubicBezTo>
                  <a:pt x="548" y="5"/>
                  <a:pt x="548" y="5"/>
                  <a:pt x="548" y="5"/>
                </a:cubicBezTo>
                <a:cubicBezTo>
                  <a:pt x="544" y="8"/>
                  <a:pt x="544" y="8"/>
                  <a:pt x="544" y="8"/>
                </a:cubicBezTo>
                <a:cubicBezTo>
                  <a:pt x="546" y="12"/>
                  <a:pt x="546" y="12"/>
                  <a:pt x="546" y="12"/>
                </a:cubicBezTo>
                <a:cubicBezTo>
                  <a:pt x="537" y="14"/>
                  <a:pt x="537" y="14"/>
                  <a:pt x="537" y="14"/>
                </a:cubicBezTo>
                <a:lnTo>
                  <a:pt x="538" y="19"/>
                </a:lnTo>
                <a:close/>
                <a:moveTo>
                  <a:pt x="658" y="62"/>
                </a:moveTo>
                <a:cubicBezTo>
                  <a:pt x="659" y="72"/>
                  <a:pt x="659" y="72"/>
                  <a:pt x="659" y="72"/>
                </a:cubicBezTo>
                <a:cubicBezTo>
                  <a:pt x="665" y="68"/>
                  <a:pt x="665" y="68"/>
                  <a:pt x="665" y="68"/>
                </a:cubicBezTo>
                <a:cubicBezTo>
                  <a:pt x="662" y="60"/>
                  <a:pt x="662" y="60"/>
                  <a:pt x="662" y="60"/>
                </a:cubicBezTo>
                <a:lnTo>
                  <a:pt x="658" y="62"/>
                </a:lnTo>
                <a:close/>
              </a:path>
            </a:pathLst>
          </a:custGeom>
          <a:solidFill>
            <a:srgbClr val="FF0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5" name="Freeform 192"/>
          <p:cNvSpPr>
            <a:spLocks/>
          </p:cNvSpPr>
          <p:nvPr/>
        </p:nvSpPr>
        <p:spPr bwMode="auto">
          <a:xfrm>
            <a:off x="5353052" y="3993173"/>
            <a:ext cx="483577" cy="256442"/>
          </a:xfrm>
          <a:custGeom>
            <a:avLst/>
            <a:gdLst>
              <a:gd name="T0" fmla="*/ 1482705 w 246"/>
              <a:gd name="T1" fmla="*/ 50629 h 130"/>
              <a:gd name="T2" fmla="*/ 1359950 w 246"/>
              <a:gd name="T3" fmla="*/ 1 h 130"/>
              <a:gd name="T4" fmla="*/ 1203208 w 246"/>
              <a:gd name="T5" fmla="*/ 50629 h 130"/>
              <a:gd name="T6" fmla="*/ 1105289 w 246"/>
              <a:gd name="T7" fmla="*/ 68154 h 130"/>
              <a:gd name="T8" fmla="*/ 948232 w 246"/>
              <a:gd name="T9" fmla="*/ 123504 h 130"/>
              <a:gd name="T10" fmla="*/ 870513 w 246"/>
              <a:gd name="T11" fmla="*/ 175412 h 130"/>
              <a:gd name="T12" fmla="*/ 840302 w 246"/>
              <a:gd name="T13" fmla="*/ 142420 h 130"/>
              <a:gd name="T14" fmla="*/ 780269 w 246"/>
              <a:gd name="T15" fmla="*/ 105798 h 130"/>
              <a:gd name="T16" fmla="*/ 764197 w 246"/>
              <a:gd name="T17" fmla="*/ 81691 h 130"/>
              <a:gd name="T18" fmla="*/ 687288 w 246"/>
              <a:gd name="T19" fmla="*/ 68154 h 130"/>
              <a:gd name="T20" fmla="*/ 644615 w 246"/>
              <a:gd name="T21" fmla="*/ 123504 h 130"/>
              <a:gd name="T22" fmla="*/ 576684 w 246"/>
              <a:gd name="T23" fmla="*/ 71897 h 130"/>
              <a:gd name="T24" fmla="*/ 512342 w 246"/>
              <a:gd name="T25" fmla="*/ 96799 h 130"/>
              <a:gd name="T26" fmla="*/ 429892 w 246"/>
              <a:gd name="T27" fmla="*/ 175412 h 130"/>
              <a:gd name="T28" fmla="*/ 340033 w 246"/>
              <a:gd name="T29" fmla="*/ 321198 h 130"/>
              <a:gd name="T30" fmla="*/ 292819 w 246"/>
              <a:gd name="T31" fmla="*/ 395079 h 130"/>
              <a:gd name="T32" fmla="*/ 95566 w 246"/>
              <a:gd name="T33" fmla="*/ 435411 h 130"/>
              <a:gd name="T34" fmla="*/ 24172 w 246"/>
              <a:gd name="T35" fmla="*/ 545952 h 130"/>
              <a:gd name="T36" fmla="*/ 0 w 246"/>
              <a:gd name="T37" fmla="*/ 669734 h 130"/>
              <a:gd name="T38" fmla="*/ 58351 w 246"/>
              <a:gd name="T39" fmla="*/ 783533 h 130"/>
              <a:gd name="T40" fmla="*/ 95566 w 246"/>
              <a:gd name="T41" fmla="*/ 868411 h 130"/>
              <a:gd name="T42" fmla="*/ 250190 w 246"/>
              <a:gd name="T43" fmla="*/ 942251 h 130"/>
              <a:gd name="T44" fmla="*/ 375431 w 246"/>
              <a:gd name="T45" fmla="*/ 963757 h 130"/>
              <a:gd name="T46" fmla="*/ 512342 w 246"/>
              <a:gd name="T47" fmla="*/ 942251 h 130"/>
              <a:gd name="T48" fmla="*/ 626407 w 246"/>
              <a:gd name="T49" fmla="*/ 880912 h 130"/>
              <a:gd name="T50" fmla="*/ 687288 w 246"/>
              <a:gd name="T51" fmla="*/ 775408 h 130"/>
              <a:gd name="T52" fmla="*/ 823943 w 246"/>
              <a:gd name="T53" fmla="*/ 664021 h 130"/>
              <a:gd name="T54" fmla="*/ 1041139 w 246"/>
              <a:gd name="T55" fmla="*/ 619178 h 130"/>
              <a:gd name="T56" fmla="*/ 1245994 w 246"/>
              <a:gd name="T57" fmla="*/ 467679 h 130"/>
              <a:gd name="T58" fmla="*/ 1410620 w 246"/>
              <a:gd name="T59" fmla="*/ 467679 h 130"/>
              <a:gd name="T60" fmla="*/ 1512143 w 246"/>
              <a:gd name="T61" fmla="*/ 497522 h 130"/>
              <a:gd name="T62" fmla="*/ 1556098 w 246"/>
              <a:gd name="T63" fmla="*/ 413797 h 130"/>
              <a:gd name="T64" fmla="*/ 1617048 w 246"/>
              <a:gd name="T65" fmla="*/ 223805 h 130"/>
              <a:gd name="T66" fmla="*/ 1495225 w 246"/>
              <a:gd name="T67" fmla="*/ 105798 h 13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46"/>
              <a:gd name="T103" fmla="*/ 0 h 130"/>
              <a:gd name="T104" fmla="*/ 246 w 246"/>
              <a:gd name="T105" fmla="*/ 130 h 130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46" h="130">
                <a:moveTo>
                  <a:pt x="222" y="14"/>
                </a:moveTo>
                <a:cubicBezTo>
                  <a:pt x="222" y="14"/>
                  <a:pt x="222" y="9"/>
                  <a:pt x="221" y="7"/>
                </a:cubicBezTo>
                <a:cubicBezTo>
                  <a:pt x="220" y="5"/>
                  <a:pt x="208" y="5"/>
                  <a:pt x="208" y="5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199" y="0"/>
                  <a:pt x="192" y="1"/>
                </a:cubicBezTo>
                <a:cubicBezTo>
                  <a:pt x="184" y="3"/>
                  <a:pt x="179" y="7"/>
                  <a:pt x="179" y="7"/>
                </a:cubicBezTo>
                <a:cubicBezTo>
                  <a:pt x="179" y="7"/>
                  <a:pt x="178" y="13"/>
                  <a:pt x="173" y="14"/>
                </a:cubicBezTo>
                <a:cubicBezTo>
                  <a:pt x="166" y="15"/>
                  <a:pt x="165" y="9"/>
                  <a:pt x="165" y="9"/>
                </a:cubicBezTo>
                <a:cubicBezTo>
                  <a:pt x="153" y="9"/>
                  <a:pt x="153" y="9"/>
                  <a:pt x="153" y="9"/>
                </a:cubicBezTo>
                <a:cubicBezTo>
                  <a:pt x="146" y="10"/>
                  <a:pt x="141" y="16"/>
                  <a:pt x="141" y="16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30" y="23"/>
                  <a:pt x="126" y="26"/>
                  <a:pt x="124" y="26"/>
                </a:cubicBezTo>
                <a:cubicBezTo>
                  <a:pt x="120" y="26"/>
                  <a:pt x="125" y="19"/>
                  <a:pt x="125" y="19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16" y="14"/>
                  <a:pt x="116" y="14"/>
                  <a:pt x="116" y="14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2" y="4"/>
                  <a:pt x="108" y="3"/>
                </a:cubicBezTo>
                <a:cubicBezTo>
                  <a:pt x="103" y="3"/>
                  <a:pt x="102" y="9"/>
                  <a:pt x="102" y="9"/>
                </a:cubicBezTo>
                <a:cubicBezTo>
                  <a:pt x="99" y="9"/>
                  <a:pt x="99" y="9"/>
                  <a:pt x="99" y="9"/>
                </a:cubicBezTo>
                <a:cubicBezTo>
                  <a:pt x="96" y="16"/>
                  <a:pt x="96" y="16"/>
                  <a:pt x="96" y="16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0"/>
                  <a:pt x="86" y="10"/>
                  <a:pt x="86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8" y="20"/>
                  <a:pt x="64" y="23"/>
                </a:cubicBezTo>
                <a:cubicBezTo>
                  <a:pt x="60" y="26"/>
                  <a:pt x="58" y="24"/>
                  <a:pt x="54" y="27"/>
                </a:cubicBezTo>
                <a:cubicBezTo>
                  <a:pt x="52" y="31"/>
                  <a:pt x="54" y="39"/>
                  <a:pt x="51" y="43"/>
                </a:cubicBezTo>
                <a:cubicBezTo>
                  <a:pt x="49" y="47"/>
                  <a:pt x="47" y="43"/>
                  <a:pt x="44" y="46"/>
                </a:cubicBezTo>
                <a:cubicBezTo>
                  <a:pt x="41" y="50"/>
                  <a:pt x="43" y="53"/>
                  <a:pt x="43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18" y="57"/>
                  <a:pt x="14" y="59"/>
                </a:cubicBezTo>
                <a:cubicBezTo>
                  <a:pt x="10" y="61"/>
                  <a:pt x="5" y="69"/>
                  <a:pt x="4" y="7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83"/>
                  <a:pt x="4" y="83"/>
                  <a:pt x="4" y="83"/>
                </a:cubicBezTo>
                <a:cubicBezTo>
                  <a:pt x="4" y="83"/>
                  <a:pt x="1" y="85"/>
                  <a:pt x="0" y="90"/>
                </a:cubicBezTo>
                <a:cubicBezTo>
                  <a:pt x="0" y="95"/>
                  <a:pt x="7" y="99"/>
                  <a:pt x="7" y="99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5"/>
                  <a:pt x="12" y="109"/>
                  <a:pt x="14" y="113"/>
                </a:cubicBezTo>
                <a:cubicBezTo>
                  <a:pt x="14" y="114"/>
                  <a:pt x="15" y="116"/>
                  <a:pt x="14" y="117"/>
                </a:cubicBezTo>
                <a:cubicBezTo>
                  <a:pt x="18" y="116"/>
                  <a:pt x="22" y="116"/>
                  <a:pt x="25" y="117"/>
                </a:cubicBezTo>
                <a:cubicBezTo>
                  <a:pt x="30" y="118"/>
                  <a:pt x="37" y="126"/>
                  <a:pt x="37" y="126"/>
                </a:cubicBezTo>
                <a:cubicBezTo>
                  <a:pt x="37" y="126"/>
                  <a:pt x="41" y="130"/>
                  <a:pt x="46" y="130"/>
                </a:cubicBezTo>
                <a:cubicBezTo>
                  <a:pt x="50" y="130"/>
                  <a:pt x="56" y="129"/>
                  <a:pt x="56" y="129"/>
                </a:cubicBezTo>
                <a:cubicBezTo>
                  <a:pt x="63" y="129"/>
                  <a:pt x="63" y="129"/>
                  <a:pt x="63" y="12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3" y="118"/>
                  <a:pt x="86" y="113"/>
                  <a:pt x="90" y="106"/>
                </a:cubicBezTo>
                <a:cubicBezTo>
                  <a:pt x="93" y="101"/>
                  <a:pt x="102" y="104"/>
                  <a:pt x="102" y="104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18" y="90"/>
                  <a:pt x="123" y="89"/>
                </a:cubicBezTo>
                <a:cubicBezTo>
                  <a:pt x="127" y="88"/>
                  <a:pt x="138" y="94"/>
                  <a:pt x="138" y="94"/>
                </a:cubicBezTo>
                <a:cubicBezTo>
                  <a:pt x="138" y="94"/>
                  <a:pt x="150" y="87"/>
                  <a:pt x="155" y="83"/>
                </a:cubicBezTo>
                <a:cubicBezTo>
                  <a:pt x="159" y="79"/>
                  <a:pt x="158" y="69"/>
                  <a:pt x="163" y="66"/>
                </a:cubicBezTo>
                <a:cubicBezTo>
                  <a:pt x="168" y="62"/>
                  <a:pt x="176" y="61"/>
                  <a:pt x="185" y="63"/>
                </a:cubicBezTo>
                <a:cubicBezTo>
                  <a:pt x="194" y="67"/>
                  <a:pt x="201" y="58"/>
                  <a:pt x="201" y="58"/>
                </a:cubicBezTo>
                <a:cubicBezTo>
                  <a:pt x="210" y="63"/>
                  <a:pt x="210" y="63"/>
                  <a:pt x="210" y="63"/>
                </a:cubicBezTo>
                <a:cubicBezTo>
                  <a:pt x="210" y="63"/>
                  <a:pt x="211" y="71"/>
                  <a:pt x="216" y="72"/>
                </a:cubicBezTo>
                <a:cubicBezTo>
                  <a:pt x="222" y="73"/>
                  <a:pt x="222" y="69"/>
                  <a:pt x="225" y="67"/>
                </a:cubicBezTo>
                <a:cubicBezTo>
                  <a:pt x="228" y="64"/>
                  <a:pt x="234" y="66"/>
                  <a:pt x="234" y="66"/>
                </a:cubicBezTo>
                <a:cubicBezTo>
                  <a:pt x="234" y="66"/>
                  <a:pt x="232" y="59"/>
                  <a:pt x="232" y="55"/>
                </a:cubicBezTo>
                <a:cubicBezTo>
                  <a:pt x="232" y="51"/>
                  <a:pt x="240" y="43"/>
                  <a:pt x="240" y="43"/>
                </a:cubicBezTo>
                <a:cubicBezTo>
                  <a:pt x="241" y="30"/>
                  <a:pt x="241" y="30"/>
                  <a:pt x="241" y="30"/>
                </a:cubicBezTo>
                <a:cubicBezTo>
                  <a:pt x="246" y="18"/>
                  <a:pt x="246" y="18"/>
                  <a:pt x="246" y="18"/>
                </a:cubicBezTo>
                <a:lnTo>
                  <a:pt x="222" y="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6" name="Freeform 193"/>
          <p:cNvSpPr>
            <a:spLocks/>
          </p:cNvSpPr>
          <p:nvPr/>
        </p:nvSpPr>
        <p:spPr bwMode="auto">
          <a:xfrm>
            <a:off x="5303227" y="4107475"/>
            <a:ext cx="590550" cy="394188"/>
          </a:xfrm>
          <a:custGeom>
            <a:avLst/>
            <a:gdLst>
              <a:gd name="T0" fmla="*/ 2047620 w 300"/>
              <a:gd name="T1" fmla="*/ 167236 h 200"/>
              <a:gd name="T2" fmla="*/ 1934540 w 300"/>
              <a:gd name="T3" fmla="*/ 106580 h 200"/>
              <a:gd name="T4" fmla="*/ 1855378 w 300"/>
              <a:gd name="T5" fmla="*/ 68732 h 200"/>
              <a:gd name="T6" fmla="*/ 1750460 w 300"/>
              <a:gd name="T7" fmla="*/ 66551 h 200"/>
              <a:gd name="T8" fmla="*/ 1647598 w 300"/>
              <a:gd name="T9" fmla="*/ 36788 h 200"/>
              <a:gd name="T10" fmla="*/ 1472828 w 300"/>
              <a:gd name="T11" fmla="*/ 36788 h 200"/>
              <a:gd name="T12" fmla="*/ 1263936 w 300"/>
              <a:gd name="T13" fmla="*/ 185209 h 200"/>
              <a:gd name="T14" fmla="*/ 1035956 w 300"/>
              <a:gd name="T15" fmla="*/ 224932 h 200"/>
              <a:gd name="T16" fmla="*/ 891701 w 300"/>
              <a:gd name="T17" fmla="*/ 335048 h 200"/>
              <a:gd name="T18" fmla="*/ 830825 w 300"/>
              <a:gd name="T19" fmla="*/ 440276 h 200"/>
              <a:gd name="T20" fmla="*/ 709060 w 300"/>
              <a:gd name="T21" fmla="*/ 490261 h 200"/>
              <a:gd name="T22" fmla="*/ 565546 w 300"/>
              <a:gd name="T23" fmla="*/ 513626 h 200"/>
              <a:gd name="T24" fmla="*/ 431000 w 300"/>
              <a:gd name="T25" fmla="*/ 490261 h 200"/>
              <a:gd name="T26" fmla="*/ 270862 w 300"/>
              <a:gd name="T27" fmla="*/ 426892 h 200"/>
              <a:gd name="T28" fmla="*/ 250639 w 300"/>
              <a:gd name="T29" fmla="*/ 487708 h 200"/>
              <a:gd name="T30" fmla="*/ 269650 w 300"/>
              <a:gd name="T31" fmla="*/ 548585 h 200"/>
              <a:gd name="T32" fmla="*/ 136324 w 300"/>
              <a:gd name="T33" fmla="*/ 547291 h 200"/>
              <a:gd name="T34" fmla="*/ 101482 w 300"/>
              <a:gd name="T35" fmla="*/ 609032 h 200"/>
              <a:gd name="T36" fmla="*/ 162093 w 300"/>
              <a:gd name="T37" fmla="*/ 655967 h 200"/>
              <a:gd name="T38" fmla="*/ 101482 w 300"/>
              <a:gd name="T39" fmla="*/ 779924 h 200"/>
              <a:gd name="T40" fmla="*/ 120665 w 300"/>
              <a:gd name="T41" fmla="*/ 842808 h 200"/>
              <a:gd name="T42" fmla="*/ 42652 w 300"/>
              <a:gd name="T43" fmla="*/ 910662 h 200"/>
              <a:gd name="T44" fmla="*/ 61643 w 300"/>
              <a:gd name="T45" fmla="*/ 986512 h 200"/>
              <a:gd name="T46" fmla="*/ 89825 w 300"/>
              <a:gd name="T47" fmla="*/ 1038688 h 200"/>
              <a:gd name="T48" fmla="*/ 149428 w 300"/>
              <a:gd name="T49" fmla="*/ 1101754 h 200"/>
              <a:gd name="T50" fmla="*/ 186580 w 300"/>
              <a:gd name="T51" fmla="*/ 1161808 h 200"/>
              <a:gd name="T52" fmla="*/ 269650 w 300"/>
              <a:gd name="T53" fmla="*/ 1206817 h 200"/>
              <a:gd name="T54" fmla="*/ 421002 w 300"/>
              <a:gd name="T55" fmla="*/ 1375572 h 200"/>
              <a:gd name="T56" fmla="*/ 531933 w 300"/>
              <a:gd name="T57" fmla="*/ 1440834 h 200"/>
              <a:gd name="T58" fmla="*/ 802073 w 300"/>
              <a:gd name="T59" fmla="*/ 1446214 h 200"/>
              <a:gd name="T60" fmla="*/ 902015 w 300"/>
              <a:gd name="T61" fmla="*/ 1366379 h 200"/>
              <a:gd name="T62" fmla="*/ 982984 w 300"/>
              <a:gd name="T63" fmla="*/ 1302585 h 200"/>
              <a:gd name="T64" fmla="*/ 1097143 w 300"/>
              <a:gd name="T65" fmla="*/ 1257594 h 200"/>
              <a:gd name="T66" fmla="*/ 1211707 w 300"/>
              <a:gd name="T67" fmla="*/ 1222093 h 200"/>
              <a:gd name="T68" fmla="*/ 1414146 w 300"/>
              <a:gd name="T69" fmla="*/ 1186661 h 200"/>
              <a:gd name="T70" fmla="*/ 1491833 w 300"/>
              <a:gd name="T71" fmla="*/ 1178262 h 200"/>
              <a:gd name="T72" fmla="*/ 1640152 w 300"/>
              <a:gd name="T73" fmla="*/ 1101754 h 200"/>
              <a:gd name="T74" fmla="*/ 1674468 w 300"/>
              <a:gd name="T75" fmla="*/ 1015895 h 200"/>
              <a:gd name="T76" fmla="*/ 1690269 w 300"/>
              <a:gd name="T77" fmla="*/ 924888 h 200"/>
              <a:gd name="T78" fmla="*/ 1716678 w 300"/>
              <a:gd name="T79" fmla="*/ 828870 h 200"/>
              <a:gd name="T80" fmla="*/ 1750460 w 300"/>
              <a:gd name="T81" fmla="*/ 712740 h 200"/>
              <a:gd name="T82" fmla="*/ 1811239 w 300"/>
              <a:gd name="T83" fmla="*/ 548585 h 200"/>
              <a:gd name="T84" fmla="*/ 1834680 w 300"/>
              <a:gd name="T85" fmla="*/ 483948 h 200"/>
              <a:gd name="T86" fmla="*/ 1934540 w 300"/>
              <a:gd name="T87" fmla="*/ 335048 h 200"/>
              <a:gd name="T88" fmla="*/ 2080655 w 300"/>
              <a:gd name="T89" fmla="*/ 224932 h 2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00"/>
              <a:gd name="T136" fmla="*/ 0 h 200"/>
              <a:gd name="T137" fmla="*/ 300 w 300"/>
              <a:gd name="T138" fmla="*/ 200 h 2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00" h="200">
                <a:moveTo>
                  <a:pt x="294" y="30"/>
                </a:moveTo>
                <a:cubicBezTo>
                  <a:pt x="294" y="30"/>
                  <a:pt x="300" y="25"/>
                  <a:pt x="292" y="23"/>
                </a:cubicBezTo>
                <a:cubicBezTo>
                  <a:pt x="285" y="21"/>
                  <a:pt x="283" y="25"/>
                  <a:pt x="281" y="21"/>
                </a:cubicBezTo>
                <a:cubicBezTo>
                  <a:pt x="279" y="19"/>
                  <a:pt x="279" y="16"/>
                  <a:pt x="276" y="15"/>
                </a:cubicBezTo>
                <a:cubicBezTo>
                  <a:pt x="273" y="15"/>
                  <a:pt x="270" y="16"/>
                  <a:pt x="270" y="16"/>
                </a:cubicBezTo>
                <a:cubicBezTo>
                  <a:pt x="270" y="16"/>
                  <a:pt x="267" y="11"/>
                  <a:pt x="265" y="10"/>
                </a:cubicBezTo>
                <a:cubicBezTo>
                  <a:pt x="263" y="8"/>
                  <a:pt x="259" y="8"/>
                  <a:pt x="259" y="8"/>
                </a:cubicBezTo>
                <a:cubicBezTo>
                  <a:pt x="259" y="8"/>
                  <a:pt x="253" y="6"/>
                  <a:pt x="250" y="9"/>
                </a:cubicBezTo>
                <a:cubicBezTo>
                  <a:pt x="247" y="11"/>
                  <a:pt x="247" y="15"/>
                  <a:pt x="241" y="14"/>
                </a:cubicBezTo>
                <a:cubicBezTo>
                  <a:pt x="236" y="13"/>
                  <a:pt x="235" y="5"/>
                  <a:pt x="235" y="5"/>
                </a:cubicBezTo>
                <a:cubicBezTo>
                  <a:pt x="226" y="0"/>
                  <a:pt x="226" y="0"/>
                  <a:pt x="226" y="0"/>
                </a:cubicBezTo>
                <a:cubicBezTo>
                  <a:pt x="226" y="0"/>
                  <a:pt x="219" y="9"/>
                  <a:pt x="210" y="5"/>
                </a:cubicBezTo>
                <a:cubicBezTo>
                  <a:pt x="201" y="3"/>
                  <a:pt x="193" y="4"/>
                  <a:pt x="188" y="8"/>
                </a:cubicBezTo>
                <a:cubicBezTo>
                  <a:pt x="183" y="11"/>
                  <a:pt x="184" y="21"/>
                  <a:pt x="180" y="25"/>
                </a:cubicBezTo>
                <a:cubicBezTo>
                  <a:pt x="175" y="29"/>
                  <a:pt x="163" y="36"/>
                  <a:pt x="163" y="36"/>
                </a:cubicBezTo>
                <a:cubicBezTo>
                  <a:pt x="163" y="36"/>
                  <a:pt x="152" y="30"/>
                  <a:pt x="148" y="31"/>
                </a:cubicBezTo>
                <a:cubicBezTo>
                  <a:pt x="143" y="32"/>
                  <a:pt x="144" y="40"/>
                  <a:pt x="144" y="40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18" y="43"/>
                  <a:pt x="115" y="48"/>
                </a:cubicBezTo>
                <a:cubicBezTo>
                  <a:pt x="111" y="55"/>
                  <a:pt x="118" y="60"/>
                  <a:pt x="118" y="60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88" y="71"/>
                  <a:pt x="88" y="71"/>
                  <a:pt x="88" y="71"/>
                </a:cubicBezTo>
                <a:cubicBezTo>
                  <a:pt x="81" y="71"/>
                  <a:pt x="81" y="71"/>
                  <a:pt x="81" y="71"/>
                </a:cubicBezTo>
                <a:cubicBezTo>
                  <a:pt x="81" y="71"/>
                  <a:pt x="75" y="72"/>
                  <a:pt x="71" y="72"/>
                </a:cubicBezTo>
                <a:cubicBezTo>
                  <a:pt x="66" y="72"/>
                  <a:pt x="62" y="68"/>
                  <a:pt x="62" y="68"/>
                </a:cubicBezTo>
                <a:cubicBezTo>
                  <a:pt x="62" y="68"/>
                  <a:pt x="55" y="60"/>
                  <a:pt x="50" y="59"/>
                </a:cubicBezTo>
                <a:cubicBezTo>
                  <a:pt x="47" y="58"/>
                  <a:pt x="43" y="58"/>
                  <a:pt x="39" y="59"/>
                </a:cubicBezTo>
                <a:cubicBezTo>
                  <a:pt x="39" y="65"/>
                  <a:pt x="39" y="65"/>
                  <a:pt x="39" y="65"/>
                </a:cubicBezTo>
                <a:cubicBezTo>
                  <a:pt x="36" y="67"/>
                  <a:pt x="36" y="67"/>
                  <a:pt x="36" y="67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76"/>
                  <a:pt x="38" y="76"/>
                  <a:pt x="38" y="76"/>
                </a:cubicBezTo>
                <a:cubicBezTo>
                  <a:pt x="25" y="80"/>
                  <a:pt x="25" y="80"/>
                  <a:pt x="25" y="80"/>
                </a:cubicBezTo>
                <a:cubicBezTo>
                  <a:pt x="25" y="80"/>
                  <a:pt x="21" y="75"/>
                  <a:pt x="19" y="75"/>
                </a:cubicBezTo>
                <a:cubicBezTo>
                  <a:pt x="17" y="76"/>
                  <a:pt x="12" y="77"/>
                  <a:pt x="11" y="81"/>
                </a:cubicBezTo>
                <a:cubicBezTo>
                  <a:pt x="9" y="86"/>
                  <a:pt x="14" y="84"/>
                  <a:pt x="14" y="84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21" y="83"/>
                  <a:pt x="23" y="90"/>
                </a:cubicBezTo>
                <a:cubicBezTo>
                  <a:pt x="25" y="96"/>
                  <a:pt x="11" y="99"/>
                  <a:pt x="10" y="102"/>
                </a:cubicBezTo>
                <a:cubicBezTo>
                  <a:pt x="10" y="105"/>
                  <a:pt x="14" y="105"/>
                  <a:pt x="14" y="107"/>
                </a:cubicBezTo>
                <a:cubicBezTo>
                  <a:pt x="14" y="108"/>
                  <a:pt x="11" y="110"/>
                  <a:pt x="12" y="113"/>
                </a:cubicBezTo>
                <a:cubicBezTo>
                  <a:pt x="12" y="115"/>
                  <a:pt x="17" y="116"/>
                  <a:pt x="17" y="116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6" y="126"/>
                  <a:pt x="6" y="126"/>
                  <a:pt x="6" y="126"/>
                </a:cubicBezTo>
                <a:cubicBezTo>
                  <a:pt x="0" y="132"/>
                  <a:pt x="0" y="132"/>
                  <a:pt x="0" y="132"/>
                </a:cubicBezTo>
                <a:cubicBezTo>
                  <a:pt x="4" y="134"/>
                  <a:pt x="8" y="135"/>
                  <a:pt x="9" y="135"/>
                </a:cubicBezTo>
                <a:cubicBezTo>
                  <a:pt x="13" y="137"/>
                  <a:pt x="10" y="139"/>
                  <a:pt x="9" y="141"/>
                </a:cubicBezTo>
                <a:cubicBezTo>
                  <a:pt x="9" y="144"/>
                  <a:pt x="13" y="143"/>
                  <a:pt x="13" y="14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53"/>
                  <a:pt x="21" y="152"/>
                  <a:pt x="21" y="152"/>
                </a:cubicBezTo>
                <a:cubicBezTo>
                  <a:pt x="21" y="157"/>
                  <a:pt x="21" y="157"/>
                  <a:pt x="21" y="157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9" y="165"/>
                  <a:pt x="29" y="165"/>
                  <a:pt x="29" y="165"/>
                </a:cubicBezTo>
                <a:cubicBezTo>
                  <a:pt x="29" y="165"/>
                  <a:pt x="36" y="163"/>
                  <a:pt x="38" y="166"/>
                </a:cubicBezTo>
                <a:cubicBezTo>
                  <a:pt x="40" y="169"/>
                  <a:pt x="42" y="174"/>
                  <a:pt x="42" y="174"/>
                </a:cubicBezTo>
                <a:cubicBezTo>
                  <a:pt x="60" y="189"/>
                  <a:pt x="60" y="189"/>
                  <a:pt x="60" y="189"/>
                </a:cubicBezTo>
                <a:cubicBezTo>
                  <a:pt x="60" y="189"/>
                  <a:pt x="67" y="188"/>
                  <a:pt x="71" y="190"/>
                </a:cubicBezTo>
                <a:cubicBezTo>
                  <a:pt x="75" y="192"/>
                  <a:pt x="76" y="198"/>
                  <a:pt x="76" y="198"/>
                </a:cubicBezTo>
                <a:cubicBezTo>
                  <a:pt x="76" y="198"/>
                  <a:pt x="94" y="200"/>
                  <a:pt x="99" y="200"/>
                </a:cubicBezTo>
                <a:cubicBezTo>
                  <a:pt x="104" y="200"/>
                  <a:pt x="115" y="199"/>
                  <a:pt x="115" y="199"/>
                </a:cubicBezTo>
                <a:cubicBezTo>
                  <a:pt x="122" y="189"/>
                  <a:pt x="122" y="189"/>
                  <a:pt x="122" y="189"/>
                </a:cubicBezTo>
                <a:cubicBezTo>
                  <a:pt x="129" y="188"/>
                  <a:pt x="129" y="188"/>
                  <a:pt x="129" y="188"/>
                </a:cubicBezTo>
                <a:cubicBezTo>
                  <a:pt x="139" y="183"/>
                  <a:pt x="139" y="183"/>
                  <a:pt x="139" y="183"/>
                </a:cubicBezTo>
                <a:cubicBezTo>
                  <a:pt x="140" y="179"/>
                  <a:pt x="140" y="179"/>
                  <a:pt x="140" y="179"/>
                </a:cubicBezTo>
                <a:cubicBezTo>
                  <a:pt x="145" y="181"/>
                  <a:pt x="145" y="181"/>
                  <a:pt x="145" y="181"/>
                </a:cubicBezTo>
                <a:cubicBezTo>
                  <a:pt x="145" y="181"/>
                  <a:pt x="154" y="176"/>
                  <a:pt x="157" y="173"/>
                </a:cubicBezTo>
                <a:cubicBezTo>
                  <a:pt x="159" y="170"/>
                  <a:pt x="164" y="165"/>
                  <a:pt x="166" y="165"/>
                </a:cubicBezTo>
                <a:cubicBezTo>
                  <a:pt x="169" y="165"/>
                  <a:pt x="173" y="168"/>
                  <a:pt x="173" y="168"/>
                </a:cubicBezTo>
                <a:cubicBezTo>
                  <a:pt x="173" y="168"/>
                  <a:pt x="175" y="162"/>
                  <a:pt x="184" y="163"/>
                </a:cubicBezTo>
                <a:cubicBezTo>
                  <a:pt x="202" y="163"/>
                  <a:pt x="202" y="163"/>
                  <a:pt x="202" y="163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60"/>
                  <a:pt x="209" y="163"/>
                  <a:pt x="213" y="162"/>
                </a:cubicBezTo>
                <a:cubicBezTo>
                  <a:pt x="216" y="161"/>
                  <a:pt x="214" y="154"/>
                  <a:pt x="219" y="153"/>
                </a:cubicBezTo>
                <a:cubicBezTo>
                  <a:pt x="225" y="152"/>
                  <a:pt x="231" y="156"/>
                  <a:pt x="234" y="152"/>
                </a:cubicBezTo>
                <a:cubicBezTo>
                  <a:pt x="237" y="149"/>
                  <a:pt x="235" y="143"/>
                  <a:pt x="235" y="143"/>
                </a:cubicBezTo>
                <a:cubicBezTo>
                  <a:pt x="239" y="140"/>
                  <a:pt x="239" y="140"/>
                  <a:pt x="239" y="140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41" y="127"/>
                  <a:pt x="241" y="127"/>
                  <a:pt x="241" y="127"/>
                </a:cubicBezTo>
                <a:cubicBezTo>
                  <a:pt x="247" y="119"/>
                  <a:pt x="247" y="119"/>
                  <a:pt x="247" y="119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51" y="104"/>
                  <a:pt x="251" y="104"/>
                  <a:pt x="251" y="104"/>
                </a:cubicBezTo>
                <a:cubicBezTo>
                  <a:pt x="250" y="98"/>
                  <a:pt x="250" y="98"/>
                  <a:pt x="250" y="98"/>
                </a:cubicBezTo>
                <a:cubicBezTo>
                  <a:pt x="257" y="87"/>
                  <a:pt x="257" y="87"/>
                  <a:pt x="257" y="87"/>
                </a:cubicBezTo>
                <a:cubicBezTo>
                  <a:pt x="259" y="76"/>
                  <a:pt x="259" y="76"/>
                  <a:pt x="259" y="76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2" y="66"/>
                  <a:pt x="262" y="66"/>
                  <a:pt x="262" y="66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85" y="46"/>
                  <a:pt x="285" y="46"/>
                  <a:pt x="285" y="46"/>
                </a:cubicBezTo>
                <a:cubicBezTo>
                  <a:pt x="297" y="31"/>
                  <a:pt x="297" y="31"/>
                  <a:pt x="297" y="31"/>
                </a:cubicBezTo>
                <a:lnTo>
                  <a:pt x="294" y="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7" name="Freeform 194"/>
          <p:cNvSpPr>
            <a:spLocks noEditPoints="1"/>
          </p:cNvSpPr>
          <p:nvPr/>
        </p:nvSpPr>
        <p:spPr bwMode="auto">
          <a:xfrm>
            <a:off x="5602167" y="2653812"/>
            <a:ext cx="423496" cy="268165"/>
          </a:xfrm>
          <a:custGeom>
            <a:avLst/>
            <a:gdLst>
              <a:gd name="T0" fmla="*/ 323321 w 215"/>
              <a:gd name="T1" fmla="*/ 114522 h 137"/>
              <a:gd name="T2" fmla="*/ 311831 w 215"/>
              <a:gd name="T3" fmla="*/ 58434 h 137"/>
              <a:gd name="T4" fmla="*/ 322455 w 215"/>
              <a:gd name="T5" fmla="*/ 15616 h 137"/>
              <a:gd name="T6" fmla="*/ 315937 w 215"/>
              <a:gd name="T7" fmla="*/ 6692 h 137"/>
              <a:gd name="T8" fmla="*/ 245257 w 215"/>
              <a:gd name="T9" fmla="*/ 6692 h 137"/>
              <a:gd name="T10" fmla="*/ 217280 w 215"/>
              <a:gd name="T11" fmla="*/ 8939 h 137"/>
              <a:gd name="T12" fmla="*/ 209909 w 215"/>
              <a:gd name="T13" fmla="*/ 11691 h 137"/>
              <a:gd name="T14" fmla="*/ 201703 w 215"/>
              <a:gd name="T15" fmla="*/ 8939 h 137"/>
              <a:gd name="T16" fmla="*/ 192996 w 215"/>
              <a:gd name="T17" fmla="*/ 3751 h 137"/>
              <a:gd name="T18" fmla="*/ 185385 w 215"/>
              <a:gd name="T19" fmla="*/ 11691 h 137"/>
              <a:gd name="T20" fmla="*/ 166906 w 215"/>
              <a:gd name="T21" fmla="*/ 24026 h 137"/>
              <a:gd name="T22" fmla="*/ 147477 w 215"/>
              <a:gd name="T23" fmla="*/ 33397 h 137"/>
              <a:gd name="T24" fmla="*/ 122746 w 215"/>
              <a:gd name="T25" fmla="*/ 41624 h 137"/>
              <a:gd name="T26" fmla="*/ 107527 w 215"/>
              <a:gd name="T27" fmla="*/ 42869 h 137"/>
              <a:gd name="T28" fmla="*/ 109001 w 215"/>
              <a:gd name="T29" fmla="*/ 53628 h 137"/>
              <a:gd name="T30" fmla="*/ 91316 w 215"/>
              <a:gd name="T31" fmla="*/ 62098 h 137"/>
              <a:gd name="T32" fmla="*/ 83915 w 215"/>
              <a:gd name="T33" fmla="*/ 62464 h 137"/>
              <a:gd name="T34" fmla="*/ 84203 w 215"/>
              <a:gd name="T35" fmla="*/ 69405 h 137"/>
              <a:gd name="T36" fmla="*/ 84203 w 215"/>
              <a:gd name="T37" fmla="*/ 83797 h 137"/>
              <a:gd name="T38" fmla="*/ 83915 w 215"/>
              <a:gd name="T39" fmla="*/ 90597 h 137"/>
              <a:gd name="T40" fmla="*/ 94607 w 215"/>
              <a:gd name="T41" fmla="*/ 99744 h 137"/>
              <a:gd name="T42" fmla="*/ 91316 w 215"/>
              <a:gd name="T43" fmla="*/ 107440 h 137"/>
              <a:gd name="T44" fmla="*/ 93730 w 215"/>
              <a:gd name="T45" fmla="*/ 123395 h 137"/>
              <a:gd name="T46" fmla="*/ 112797 w 215"/>
              <a:gd name="T47" fmla="*/ 140205 h 137"/>
              <a:gd name="T48" fmla="*/ 127169 w 215"/>
              <a:gd name="T49" fmla="*/ 137012 h 137"/>
              <a:gd name="T50" fmla="*/ 141559 w 215"/>
              <a:gd name="T51" fmla="*/ 130438 h 137"/>
              <a:gd name="T52" fmla="*/ 157578 w 215"/>
              <a:gd name="T53" fmla="*/ 155999 h 137"/>
              <a:gd name="T54" fmla="*/ 159388 w 215"/>
              <a:gd name="T55" fmla="*/ 174235 h 137"/>
              <a:gd name="T56" fmla="*/ 170939 w 215"/>
              <a:gd name="T57" fmla="*/ 170103 h 137"/>
              <a:gd name="T58" fmla="*/ 193793 w 215"/>
              <a:gd name="T59" fmla="*/ 149516 h 137"/>
              <a:gd name="T60" fmla="*/ 206915 w 215"/>
              <a:gd name="T61" fmla="*/ 149516 h 137"/>
              <a:gd name="T62" fmla="*/ 227645 w 215"/>
              <a:gd name="T63" fmla="*/ 162376 h 137"/>
              <a:gd name="T64" fmla="*/ 250824 w 215"/>
              <a:gd name="T65" fmla="*/ 162376 h 137"/>
              <a:gd name="T66" fmla="*/ 266467 w 215"/>
              <a:gd name="T67" fmla="*/ 182304 h 137"/>
              <a:gd name="T68" fmla="*/ 305997 w 215"/>
              <a:gd name="T69" fmla="*/ 174235 h 137"/>
              <a:gd name="T70" fmla="*/ 329671 w 215"/>
              <a:gd name="T71" fmla="*/ 170730 h 137"/>
              <a:gd name="T72" fmla="*/ 334419 w 215"/>
              <a:gd name="T73" fmla="*/ 149516 h 137"/>
              <a:gd name="T74" fmla="*/ 46443 w 215"/>
              <a:gd name="T75" fmla="*/ 127345 h 137"/>
              <a:gd name="T76" fmla="*/ 23998 w 215"/>
              <a:gd name="T77" fmla="*/ 129806 h 137"/>
              <a:gd name="T78" fmla="*/ 17853 w 215"/>
              <a:gd name="T79" fmla="*/ 144522 h 137"/>
              <a:gd name="T80" fmla="*/ 0 w 215"/>
              <a:gd name="T81" fmla="*/ 137012 h 137"/>
              <a:gd name="T82" fmla="*/ 9881 w 215"/>
              <a:gd name="T83" fmla="*/ 149516 h 137"/>
              <a:gd name="T84" fmla="*/ 27021 w 215"/>
              <a:gd name="T85" fmla="*/ 165419 h 137"/>
              <a:gd name="T86" fmla="*/ 20809 w 215"/>
              <a:gd name="T87" fmla="*/ 174081 h 137"/>
              <a:gd name="T88" fmla="*/ 20809 w 215"/>
              <a:gd name="T89" fmla="*/ 190009 h 137"/>
              <a:gd name="T90" fmla="*/ 38953 w 215"/>
              <a:gd name="T91" fmla="*/ 158275 h 137"/>
              <a:gd name="T92" fmla="*/ 70902 w 215"/>
              <a:gd name="T93" fmla="*/ 137012 h 137"/>
              <a:gd name="T94" fmla="*/ 46443 w 215"/>
              <a:gd name="T95" fmla="*/ 127345 h 137"/>
              <a:gd name="T96" fmla="*/ 28979 w 215"/>
              <a:gd name="T97" fmla="*/ 107440 h 137"/>
              <a:gd name="T98" fmla="*/ 42245 w 215"/>
              <a:gd name="T99" fmla="*/ 111452 h 137"/>
              <a:gd name="T100" fmla="*/ 52360 w 215"/>
              <a:gd name="T101" fmla="*/ 106324 h 137"/>
              <a:gd name="T102" fmla="*/ 52360 w 215"/>
              <a:gd name="T103" fmla="*/ 90597 h 137"/>
              <a:gd name="T104" fmla="*/ 31428 w 215"/>
              <a:gd name="T105" fmla="*/ 79598 h 137"/>
              <a:gd name="T106" fmla="*/ 13282 w 215"/>
              <a:gd name="T107" fmla="*/ 99206 h 137"/>
              <a:gd name="T108" fmla="*/ 14955 w 215"/>
              <a:gd name="T109" fmla="*/ 104262 h 137"/>
              <a:gd name="T110" fmla="*/ 73480 w 215"/>
              <a:gd name="T111" fmla="*/ 115612 h 137"/>
              <a:gd name="T112" fmla="*/ 73480 w 215"/>
              <a:gd name="T113" fmla="*/ 123395 h 137"/>
              <a:gd name="T114" fmla="*/ 83915 w 215"/>
              <a:gd name="T115" fmla="*/ 115612 h 137"/>
              <a:gd name="T116" fmla="*/ 73480 w 215"/>
              <a:gd name="T117" fmla="*/ 80433 h 13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15"/>
              <a:gd name="T178" fmla="*/ 0 h 137"/>
              <a:gd name="T179" fmla="*/ 215 w 215"/>
              <a:gd name="T180" fmla="*/ 137 h 13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15" h="137">
                <a:moveTo>
                  <a:pt x="205" y="96"/>
                </a:moveTo>
                <a:cubicBezTo>
                  <a:pt x="205" y="96"/>
                  <a:pt x="205" y="93"/>
                  <a:pt x="204" y="89"/>
                </a:cubicBezTo>
                <a:cubicBezTo>
                  <a:pt x="204" y="86"/>
                  <a:pt x="199" y="82"/>
                  <a:pt x="199" y="82"/>
                </a:cubicBezTo>
                <a:cubicBezTo>
                  <a:pt x="199" y="82"/>
                  <a:pt x="198" y="72"/>
                  <a:pt x="195" y="65"/>
                </a:cubicBezTo>
                <a:cubicBezTo>
                  <a:pt x="192" y="59"/>
                  <a:pt x="186" y="47"/>
                  <a:pt x="186" y="47"/>
                </a:cubicBezTo>
                <a:cubicBezTo>
                  <a:pt x="186" y="47"/>
                  <a:pt x="189" y="44"/>
                  <a:pt x="192" y="42"/>
                </a:cubicBezTo>
                <a:cubicBezTo>
                  <a:pt x="193" y="40"/>
                  <a:pt x="197" y="30"/>
                  <a:pt x="197" y="30"/>
                </a:cubicBezTo>
                <a:cubicBezTo>
                  <a:pt x="200" y="14"/>
                  <a:pt x="200" y="14"/>
                  <a:pt x="200" y="14"/>
                </a:cubicBezTo>
                <a:cubicBezTo>
                  <a:pt x="200" y="14"/>
                  <a:pt x="198" y="12"/>
                  <a:pt x="198" y="11"/>
                </a:cubicBezTo>
                <a:cubicBezTo>
                  <a:pt x="198" y="9"/>
                  <a:pt x="204" y="5"/>
                  <a:pt x="204" y="5"/>
                </a:cubicBezTo>
                <a:cubicBezTo>
                  <a:pt x="198" y="0"/>
                  <a:pt x="198" y="0"/>
                  <a:pt x="198" y="0"/>
                </a:cubicBezTo>
                <a:cubicBezTo>
                  <a:pt x="198" y="0"/>
                  <a:pt x="197" y="4"/>
                  <a:pt x="194" y="5"/>
                </a:cubicBezTo>
                <a:cubicBezTo>
                  <a:pt x="191" y="8"/>
                  <a:pt x="184" y="4"/>
                  <a:pt x="178" y="5"/>
                </a:cubicBezTo>
                <a:cubicBezTo>
                  <a:pt x="171" y="7"/>
                  <a:pt x="175" y="10"/>
                  <a:pt x="167" y="10"/>
                </a:cubicBezTo>
                <a:cubicBezTo>
                  <a:pt x="159" y="10"/>
                  <a:pt x="150" y="5"/>
                  <a:pt x="150" y="5"/>
                </a:cubicBezTo>
                <a:cubicBezTo>
                  <a:pt x="147" y="8"/>
                  <a:pt x="147" y="8"/>
                  <a:pt x="147" y="8"/>
                </a:cubicBezTo>
                <a:cubicBezTo>
                  <a:pt x="139" y="5"/>
                  <a:pt x="139" y="5"/>
                  <a:pt x="139" y="5"/>
                </a:cubicBezTo>
                <a:cubicBezTo>
                  <a:pt x="133" y="7"/>
                  <a:pt x="133" y="7"/>
                  <a:pt x="133" y="7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7"/>
                  <a:pt x="126" y="7"/>
                  <a:pt x="126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18" y="3"/>
                  <a:pt x="118" y="3"/>
                  <a:pt x="118" y="3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4"/>
                  <a:pt x="119" y="10"/>
                  <a:pt x="118" y="11"/>
                </a:cubicBezTo>
                <a:cubicBezTo>
                  <a:pt x="117" y="11"/>
                  <a:pt x="114" y="8"/>
                  <a:pt x="114" y="8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4" y="14"/>
                  <a:pt x="114" y="15"/>
                  <a:pt x="112" y="16"/>
                </a:cubicBezTo>
                <a:cubicBezTo>
                  <a:pt x="110" y="17"/>
                  <a:pt x="103" y="17"/>
                  <a:pt x="103" y="17"/>
                </a:cubicBezTo>
                <a:cubicBezTo>
                  <a:pt x="103" y="17"/>
                  <a:pt x="98" y="20"/>
                  <a:pt x="97" y="20"/>
                </a:cubicBezTo>
                <a:cubicBezTo>
                  <a:pt x="96" y="20"/>
                  <a:pt x="90" y="15"/>
                  <a:pt x="89" y="16"/>
                </a:cubicBezTo>
                <a:cubicBezTo>
                  <a:pt x="88" y="17"/>
                  <a:pt x="91" y="24"/>
                  <a:pt x="91" y="24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6"/>
                  <a:pt x="80" y="24"/>
                  <a:pt x="78" y="25"/>
                </a:cubicBezTo>
                <a:cubicBezTo>
                  <a:pt x="75" y="26"/>
                  <a:pt x="75" y="30"/>
                  <a:pt x="75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70" y="39"/>
                  <a:pt x="69" y="40"/>
                </a:cubicBezTo>
                <a:cubicBezTo>
                  <a:pt x="68" y="41"/>
                  <a:pt x="67" y="39"/>
                  <a:pt x="67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8"/>
                  <a:pt x="50" y="48"/>
                  <a:pt x="50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49" y="55"/>
                  <a:pt x="49" y="57"/>
                </a:cubicBezTo>
                <a:cubicBezTo>
                  <a:pt x="49" y="59"/>
                  <a:pt x="51" y="61"/>
                  <a:pt x="52" y="61"/>
                </a:cubicBezTo>
                <a:cubicBezTo>
                  <a:pt x="54" y="61"/>
                  <a:pt x="55" y="59"/>
                  <a:pt x="55" y="59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60"/>
                  <a:pt x="51" y="63"/>
                  <a:pt x="51" y="65"/>
                </a:cubicBezTo>
                <a:cubicBezTo>
                  <a:pt x="50" y="67"/>
                  <a:pt x="54" y="71"/>
                  <a:pt x="54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8" y="72"/>
                  <a:pt x="58" y="72"/>
                  <a:pt x="58" y="72"/>
                </a:cubicBezTo>
                <a:cubicBezTo>
                  <a:pt x="64" y="73"/>
                  <a:pt x="64" y="73"/>
                  <a:pt x="64" y="73"/>
                </a:cubicBezTo>
                <a:cubicBezTo>
                  <a:pt x="63" y="76"/>
                  <a:pt x="63" y="76"/>
                  <a:pt x="63" y="76"/>
                </a:cubicBezTo>
                <a:cubicBezTo>
                  <a:pt x="56" y="77"/>
                  <a:pt x="56" y="77"/>
                  <a:pt x="56" y="77"/>
                </a:cubicBezTo>
                <a:cubicBezTo>
                  <a:pt x="57" y="78"/>
                  <a:pt x="57" y="78"/>
                  <a:pt x="57" y="78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8"/>
                  <a:pt x="61" y="87"/>
                  <a:pt x="63" y="89"/>
                </a:cubicBezTo>
                <a:cubicBezTo>
                  <a:pt x="65" y="91"/>
                  <a:pt x="66" y="94"/>
                  <a:pt x="67" y="96"/>
                </a:cubicBezTo>
                <a:cubicBezTo>
                  <a:pt x="68" y="98"/>
                  <a:pt x="69" y="101"/>
                  <a:pt x="69" y="101"/>
                </a:cubicBezTo>
                <a:cubicBezTo>
                  <a:pt x="71" y="99"/>
                  <a:pt x="71" y="99"/>
                  <a:pt x="71" y="99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8" y="99"/>
                  <a:pt x="78" y="99"/>
                  <a:pt x="78" y="99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6" y="101"/>
                  <a:pt x="86" y="95"/>
                  <a:pt x="87" y="94"/>
                </a:cubicBezTo>
                <a:cubicBezTo>
                  <a:pt x="89" y="93"/>
                  <a:pt x="95" y="94"/>
                  <a:pt x="96" y="96"/>
                </a:cubicBezTo>
                <a:cubicBezTo>
                  <a:pt x="98" y="97"/>
                  <a:pt x="94" y="103"/>
                  <a:pt x="94" y="103"/>
                </a:cubicBezTo>
                <a:cubicBezTo>
                  <a:pt x="97" y="112"/>
                  <a:pt x="97" y="112"/>
                  <a:pt x="97" y="112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5" y="122"/>
                  <a:pt x="105" y="122"/>
                  <a:pt x="105" y="122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7"/>
                  <a:pt x="114" y="117"/>
                  <a:pt x="114" y="117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6" y="113"/>
                  <a:pt x="126" y="113"/>
                  <a:pt x="126" y="113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40" y="117"/>
                  <a:pt x="140" y="117"/>
                  <a:pt x="140" y="117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6" y="119"/>
                  <a:pt x="148" y="119"/>
                </a:cubicBezTo>
                <a:cubicBezTo>
                  <a:pt x="150" y="119"/>
                  <a:pt x="154" y="117"/>
                  <a:pt x="154" y="117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1"/>
                  <a:pt x="159" y="123"/>
                  <a:pt x="161" y="124"/>
                </a:cubicBezTo>
                <a:cubicBezTo>
                  <a:pt x="163" y="126"/>
                  <a:pt x="162" y="131"/>
                  <a:pt x="164" y="131"/>
                </a:cubicBezTo>
                <a:cubicBezTo>
                  <a:pt x="173" y="131"/>
                  <a:pt x="173" y="131"/>
                  <a:pt x="173" y="131"/>
                </a:cubicBezTo>
                <a:cubicBezTo>
                  <a:pt x="177" y="134"/>
                  <a:pt x="177" y="134"/>
                  <a:pt x="177" y="134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8" y="126"/>
                  <a:pt x="196" y="129"/>
                  <a:pt x="199" y="128"/>
                </a:cubicBezTo>
                <a:cubicBezTo>
                  <a:pt x="200" y="128"/>
                  <a:pt x="202" y="128"/>
                  <a:pt x="203" y="127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3" y="117"/>
                  <a:pt x="206" y="117"/>
                  <a:pt x="208" y="114"/>
                </a:cubicBezTo>
                <a:cubicBezTo>
                  <a:pt x="208" y="112"/>
                  <a:pt x="205" y="108"/>
                  <a:pt x="205" y="108"/>
                </a:cubicBezTo>
                <a:cubicBezTo>
                  <a:pt x="205" y="108"/>
                  <a:pt x="214" y="106"/>
                  <a:pt x="215" y="104"/>
                </a:cubicBezTo>
                <a:cubicBezTo>
                  <a:pt x="215" y="102"/>
                  <a:pt x="205" y="96"/>
                  <a:pt x="205" y="96"/>
                </a:cubicBezTo>
                <a:close/>
                <a:moveTo>
                  <a:pt x="28" y="91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8"/>
                  <a:pt x="22" y="90"/>
                  <a:pt x="21" y="91"/>
                </a:cubicBezTo>
                <a:cubicBezTo>
                  <a:pt x="20" y="92"/>
                  <a:pt x="15" y="93"/>
                  <a:pt x="15" y="93"/>
                </a:cubicBezTo>
                <a:cubicBezTo>
                  <a:pt x="15" y="93"/>
                  <a:pt x="18" y="98"/>
                  <a:pt x="16" y="99"/>
                </a:cubicBezTo>
                <a:cubicBezTo>
                  <a:pt x="14" y="99"/>
                  <a:pt x="12" y="94"/>
                  <a:pt x="12" y="9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99"/>
                  <a:pt x="6" y="99"/>
                  <a:pt x="6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2"/>
                  <a:pt x="0" y="102"/>
                  <a:pt x="0" y="102"/>
                </a:cubicBezTo>
                <a:cubicBezTo>
                  <a:pt x="4" y="105"/>
                  <a:pt x="4" y="105"/>
                  <a:pt x="4" y="105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7" y="117"/>
                  <a:pt x="9" y="118"/>
                </a:cubicBezTo>
                <a:cubicBezTo>
                  <a:pt x="12" y="120"/>
                  <a:pt x="16" y="119"/>
                  <a:pt x="16" y="119"/>
                </a:cubicBezTo>
                <a:cubicBezTo>
                  <a:pt x="16" y="119"/>
                  <a:pt x="17" y="120"/>
                  <a:pt x="17" y="123"/>
                </a:cubicBezTo>
                <a:cubicBezTo>
                  <a:pt x="17" y="125"/>
                  <a:pt x="16" y="126"/>
                  <a:pt x="16" y="12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1"/>
                  <a:pt x="9" y="134"/>
                  <a:pt x="9" y="134"/>
                </a:cubicBezTo>
                <a:cubicBezTo>
                  <a:pt x="13" y="137"/>
                  <a:pt x="13" y="137"/>
                  <a:pt x="13" y="137"/>
                </a:cubicBezTo>
                <a:cubicBezTo>
                  <a:pt x="13" y="137"/>
                  <a:pt x="16" y="134"/>
                  <a:pt x="18" y="130"/>
                </a:cubicBezTo>
                <a:cubicBezTo>
                  <a:pt x="20" y="126"/>
                  <a:pt x="20" y="118"/>
                  <a:pt x="20" y="118"/>
                </a:cubicBezTo>
                <a:cubicBezTo>
                  <a:pt x="20" y="118"/>
                  <a:pt x="23" y="115"/>
                  <a:pt x="24" y="114"/>
                </a:cubicBezTo>
                <a:cubicBezTo>
                  <a:pt x="25" y="114"/>
                  <a:pt x="32" y="112"/>
                  <a:pt x="32" y="112"/>
                </a:cubicBezTo>
                <a:cubicBezTo>
                  <a:pt x="41" y="103"/>
                  <a:pt x="41" y="103"/>
                  <a:pt x="41" y="103"/>
                </a:cubicBezTo>
                <a:cubicBezTo>
                  <a:pt x="44" y="99"/>
                  <a:pt x="44" y="99"/>
                  <a:pt x="44" y="99"/>
                </a:cubicBezTo>
                <a:cubicBezTo>
                  <a:pt x="48" y="93"/>
                  <a:pt x="48" y="93"/>
                  <a:pt x="48" y="93"/>
                </a:cubicBezTo>
                <a:cubicBezTo>
                  <a:pt x="48" y="93"/>
                  <a:pt x="39" y="87"/>
                  <a:pt x="34" y="87"/>
                </a:cubicBezTo>
                <a:cubicBezTo>
                  <a:pt x="30" y="87"/>
                  <a:pt x="28" y="91"/>
                  <a:pt x="28" y="91"/>
                </a:cubicBezTo>
                <a:close/>
                <a:moveTo>
                  <a:pt x="14" y="72"/>
                </a:moveTo>
                <a:cubicBezTo>
                  <a:pt x="19" y="75"/>
                  <a:pt x="19" y="75"/>
                  <a:pt x="19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21" y="83"/>
                  <a:pt x="21" y="83"/>
                  <a:pt x="21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8" y="78"/>
                  <a:pt x="28" y="78"/>
                  <a:pt x="28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2" y="76"/>
                  <a:pt x="32" y="76"/>
                  <a:pt x="32" y="76"/>
                </a:cubicBezTo>
                <a:cubicBezTo>
                  <a:pt x="31" y="73"/>
                  <a:pt x="31" y="73"/>
                  <a:pt x="31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38" y="72"/>
                  <a:pt x="34" y="67"/>
                  <a:pt x="32" y="65"/>
                </a:cubicBezTo>
                <a:cubicBezTo>
                  <a:pt x="29" y="63"/>
                  <a:pt x="26" y="63"/>
                  <a:pt x="26" y="63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7"/>
                  <a:pt x="19" y="57"/>
                  <a:pt x="19" y="57"/>
                </a:cubicBezTo>
                <a:cubicBezTo>
                  <a:pt x="20" y="62"/>
                  <a:pt x="20" y="62"/>
                  <a:pt x="20" y="62"/>
                </a:cubicBezTo>
                <a:cubicBezTo>
                  <a:pt x="16" y="68"/>
                  <a:pt x="16" y="68"/>
                  <a:pt x="16" y="68"/>
                </a:cubicBezTo>
                <a:cubicBezTo>
                  <a:pt x="8" y="71"/>
                  <a:pt x="8" y="71"/>
                  <a:pt x="8" y="71"/>
                </a:cubicBezTo>
                <a:cubicBezTo>
                  <a:pt x="6" y="70"/>
                  <a:pt x="6" y="70"/>
                  <a:pt x="6" y="70"/>
                </a:cubicBezTo>
                <a:cubicBezTo>
                  <a:pt x="2" y="72"/>
                  <a:pt x="2" y="72"/>
                  <a:pt x="2" y="72"/>
                </a:cubicBezTo>
                <a:cubicBezTo>
                  <a:pt x="9" y="75"/>
                  <a:pt x="9" y="75"/>
                  <a:pt x="9" y="75"/>
                </a:cubicBezTo>
                <a:lnTo>
                  <a:pt x="14" y="72"/>
                </a:lnTo>
                <a:close/>
                <a:moveTo>
                  <a:pt x="45" y="80"/>
                </a:moveTo>
                <a:cubicBezTo>
                  <a:pt x="45" y="83"/>
                  <a:pt x="45" y="83"/>
                  <a:pt x="45" y="83"/>
                </a:cubicBezTo>
                <a:cubicBezTo>
                  <a:pt x="41" y="86"/>
                  <a:pt x="41" y="86"/>
                  <a:pt x="41" y="86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8" y="91"/>
                  <a:pt x="48" y="91"/>
                  <a:pt x="48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3"/>
                  <a:pt x="51" y="83"/>
                  <a:pt x="51" y="83"/>
                </a:cubicBezTo>
                <a:lnTo>
                  <a:pt x="45" y="80"/>
                </a:lnTo>
                <a:close/>
                <a:moveTo>
                  <a:pt x="42" y="62"/>
                </a:moveTo>
                <a:cubicBezTo>
                  <a:pt x="53" y="65"/>
                  <a:pt x="48" y="58"/>
                  <a:pt x="45" y="58"/>
                </a:cubicBezTo>
                <a:cubicBezTo>
                  <a:pt x="41" y="58"/>
                  <a:pt x="35" y="60"/>
                  <a:pt x="42" y="6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72749" name="Freeform 195"/>
          <p:cNvSpPr>
            <a:spLocks/>
          </p:cNvSpPr>
          <p:nvPr/>
        </p:nvSpPr>
        <p:spPr bwMode="auto">
          <a:xfrm>
            <a:off x="5811718" y="3059724"/>
            <a:ext cx="718038" cy="649165"/>
          </a:xfrm>
          <a:custGeom>
            <a:avLst/>
            <a:gdLst>
              <a:gd name="T0" fmla="*/ 54407 w 365"/>
              <a:gd name="T1" fmla="*/ 19593 h 330"/>
              <a:gd name="T2" fmla="*/ 52245 w 365"/>
              <a:gd name="T3" fmla="*/ 17160 h 330"/>
              <a:gd name="T4" fmla="*/ 47843 w 365"/>
              <a:gd name="T5" fmla="*/ 17486 h 330"/>
              <a:gd name="T6" fmla="*/ 46303 w 365"/>
              <a:gd name="T7" fmla="*/ 14300 h 330"/>
              <a:gd name="T8" fmla="*/ 43094 w 365"/>
              <a:gd name="T9" fmla="*/ 12274 h 330"/>
              <a:gd name="T10" fmla="*/ 42317 w 365"/>
              <a:gd name="T11" fmla="*/ 10440 h 330"/>
              <a:gd name="T12" fmla="*/ 39879 w 365"/>
              <a:gd name="T13" fmla="*/ 6837 h 330"/>
              <a:gd name="T14" fmla="*/ 38295 w 365"/>
              <a:gd name="T15" fmla="*/ 2161 h 330"/>
              <a:gd name="T16" fmla="*/ 32747 w 365"/>
              <a:gd name="T17" fmla="*/ 958 h 330"/>
              <a:gd name="T18" fmla="*/ 30189 w 365"/>
              <a:gd name="T19" fmla="*/ 2932 h 330"/>
              <a:gd name="T20" fmla="*/ 26547 w 365"/>
              <a:gd name="T21" fmla="*/ 714 h 330"/>
              <a:gd name="T22" fmla="*/ 24940 w 365"/>
              <a:gd name="T23" fmla="*/ 1 h 330"/>
              <a:gd name="T24" fmla="*/ 21755 w 365"/>
              <a:gd name="T25" fmla="*/ 396 h 330"/>
              <a:gd name="T26" fmla="*/ 19775 w 365"/>
              <a:gd name="T27" fmla="*/ 2932 h 330"/>
              <a:gd name="T28" fmla="*/ 18702 w 365"/>
              <a:gd name="T29" fmla="*/ 4458 h 330"/>
              <a:gd name="T30" fmla="*/ 16919 w 365"/>
              <a:gd name="T31" fmla="*/ 4175 h 330"/>
              <a:gd name="T32" fmla="*/ 15828 w 365"/>
              <a:gd name="T33" fmla="*/ 5793 h 330"/>
              <a:gd name="T34" fmla="*/ 14320 w 365"/>
              <a:gd name="T35" fmla="*/ 6535 h 330"/>
              <a:gd name="T36" fmla="*/ 14015 w 365"/>
              <a:gd name="T37" fmla="*/ 8429 h 330"/>
              <a:gd name="T38" fmla="*/ 16010 w 365"/>
              <a:gd name="T39" fmla="*/ 9522 h 330"/>
              <a:gd name="T40" fmla="*/ 15555 w 365"/>
              <a:gd name="T41" fmla="*/ 11701 h 330"/>
              <a:gd name="T42" fmla="*/ 12784 w 365"/>
              <a:gd name="T43" fmla="*/ 14015 h 330"/>
              <a:gd name="T44" fmla="*/ 11403 w 365"/>
              <a:gd name="T45" fmla="*/ 17984 h 330"/>
              <a:gd name="T46" fmla="*/ 12321 w 365"/>
              <a:gd name="T47" fmla="*/ 21087 h 330"/>
              <a:gd name="T48" fmla="*/ 10804 w 365"/>
              <a:gd name="T49" fmla="*/ 21224 h 330"/>
              <a:gd name="T50" fmla="*/ 8494 w 365"/>
              <a:gd name="T51" fmla="*/ 23036 h 330"/>
              <a:gd name="T52" fmla="*/ 7369 w 365"/>
              <a:gd name="T53" fmla="*/ 24726 h 330"/>
              <a:gd name="T54" fmla="*/ 5093 w 365"/>
              <a:gd name="T55" fmla="*/ 26083 h 330"/>
              <a:gd name="T56" fmla="*/ 2932 w 365"/>
              <a:gd name="T57" fmla="*/ 25771 h 330"/>
              <a:gd name="T58" fmla="*/ 1728 w 365"/>
              <a:gd name="T59" fmla="*/ 26091 h 330"/>
              <a:gd name="T60" fmla="*/ 1212 w 365"/>
              <a:gd name="T61" fmla="*/ 28308 h 330"/>
              <a:gd name="T62" fmla="*/ 3936 w 365"/>
              <a:gd name="T63" fmla="*/ 33583 h 330"/>
              <a:gd name="T64" fmla="*/ 4466 w 365"/>
              <a:gd name="T65" fmla="*/ 35339 h 330"/>
              <a:gd name="T66" fmla="*/ 4466 w 365"/>
              <a:gd name="T67" fmla="*/ 38403 h 330"/>
              <a:gd name="T68" fmla="*/ 714 w 365"/>
              <a:gd name="T69" fmla="*/ 42680 h 330"/>
              <a:gd name="T70" fmla="*/ 4315 w 365"/>
              <a:gd name="T71" fmla="*/ 44559 h 330"/>
              <a:gd name="T72" fmla="*/ 4466 w 365"/>
              <a:gd name="T73" fmla="*/ 46722 h 330"/>
              <a:gd name="T74" fmla="*/ 4182 w 365"/>
              <a:gd name="T75" fmla="*/ 48713 h 330"/>
              <a:gd name="T76" fmla="*/ 5284 w 365"/>
              <a:gd name="T77" fmla="*/ 47930 h 330"/>
              <a:gd name="T78" fmla="*/ 8782 w 365"/>
              <a:gd name="T79" fmla="*/ 45083 h 330"/>
              <a:gd name="T80" fmla="*/ 14730 w 365"/>
              <a:gd name="T81" fmla="*/ 43617 h 330"/>
              <a:gd name="T82" fmla="*/ 19224 w 365"/>
              <a:gd name="T83" fmla="*/ 43086 h 330"/>
              <a:gd name="T84" fmla="*/ 21755 w 365"/>
              <a:gd name="T85" fmla="*/ 43617 h 330"/>
              <a:gd name="T86" fmla="*/ 24393 w 365"/>
              <a:gd name="T87" fmla="*/ 43795 h 330"/>
              <a:gd name="T88" fmla="*/ 27539 w 365"/>
              <a:gd name="T89" fmla="*/ 44193 h 330"/>
              <a:gd name="T90" fmla="*/ 29981 w 365"/>
              <a:gd name="T91" fmla="*/ 44930 h 330"/>
              <a:gd name="T92" fmla="*/ 31232 w 365"/>
              <a:gd name="T93" fmla="*/ 43795 h 330"/>
              <a:gd name="T94" fmla="*/ 33206 w 365"/>
              <a:gd name="T95" fmla="*/ 43795 h 330"/>
              <a:gd name="T96" fmla="*/ 35091 w 365"/>
              <a:gd name="T97" fmla="*/ 42680 h 330"/>
              <a:gd name="T98" fmla="*/ 36134 w 365"/>
              <a:gd name="T99" fmla="*/ 42590 h 330"/>
              <a:gd name="T100" fmla="*/ 37839 w 365"/>
              <a:gd name="T101" fmla="*/ 41343 h 330"/>
              <a:gd name="T102" fmla="*/ 39647 w 365"/>
              <a:gd name="T103" fmla="*/ 43617 h 330"/>
              <a:gd name="T104" fmla="*/ 41647 w 365"/>
              <a:gd name="T105" fmla="*/ 41851 h 330"/>
              <a:gd name="T106" fmla="*/ 45088 w 365"/>
              <a:gd name="T107" fmla="*/ 41293 h 330"/>
              <a:gd name="T108" fmla="*/ 46511 w 365"/>
              <a:gd name="T109" fmla="*/ 39622 h 330"/>
              <a:gd name="T110" fmla="*/ 50330 w 365"/>
              <a:gd name="T111" fmla="*/ 33583 h 330"/>
              <a:gd name="T112" fmla="*/ 52341 w 365"/>
              <a:gd name="T113" fmla="*/ 33112 h 330"/>
              <a:gd name="T114" fmla="*/ 50087 w 365"/>
              <a:gd name="T115" fmla="*/ 29231 h 330"/>
              <a:gd name="T116" fmla="*/ 48730 w 365"/>
              <a:gd name="T117" fmla="*/ 26905 h 330"/>
              <a:gd name="T118" fmla="*/ 47193 w 365"/>
              <a:gd name="T119" fmla="*/ 24726 h 330"/>
              <a:gd name="T120" fmla="*/ 48730 w 365"/>
              <a:gd name="T121" fmla="*/ 23104 h 330"/>
              <a:gd name="T122" fmla="*/ 53225 w 365"/>
              <a:gd name="T123" fmla="*/ 21746 h 330"/>
              <a:gd name="T124" fmla="*/ 54520 w 365"/>
              <a:gd name="T125" fmla="*/ 20391 h 3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65"/>
              <a:gd name="T190" fmla="*/ 0 h 330"/>
              <a:gd name="T191" fmla="*/ 365 w 365"/>
              <a:gd name="T192" fmla="*/ 330 h 3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65" h="330">
                <a:moveTo>
                  <a:pt x="365" y="136"/>
                </a:moveTo>
                <a:cubicBezTo>
                  <a:pt x="364" y="131"/>
                  <a:pt x="364" y="131"/>
                  <a:pt x="364" y="131"/>
                </a:cubicBezTo>
                <a:cubicBezTo>
                  <a:pt x="344" y="122"/>
                  <a:pt x="344" y="122"/>
                  <a:pt x="344" y="122"/>
                </a:cubicBezTo>
                <a:cubicBezTo>
                  <a:pt x="349" y="115"/>
                  <a:pt x="349" y="115"/>
                  <a:pt x="349" y="115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20" y="117"/>
                  <a:pt x="320" y="117"/>
                  <a:pt x="320" y="117"/>
                </a:cubicBezTo>
                <a:cubicBezTo>
                  <a:pt x="320" y="117"/>
                  <a:pt x="322" y="104"/>
                  <a:pt x="319" y="101"/>
                </a:cubicBezTo>
                <a:cubicBezTo>
                  <a:pt x="316" y="97"/>
                  <a:pt x="310" y="96"/>
                  <a:pt x="310" y="96"/>
                </a:cubicBezTo>
                <a:cubicBezTo>
                  <a:pt x="310" y="96"/>
                  <a:pt x="292" y="95"/>
                  <a:pt x="291" y="91"/>
                </a:cubicBezTo>
                <a:cubicBezTo>
                  <a:pt x="289" y="87"/>
                  <a:pt x="288" y="82"/>
                  <a:pt x="288" y="82"/>
                </a:cubicBezTo>
                <a:cubicBezTo>
                  <a:pt x="280" y="80"/>
                  <a:pt x="280" y="80"/>
                  <a:pt x="280" y="80"/>
                </a:cubicBezTo>
                <a:cubicBezTo>
                  <a:pt x="280" y="80"/>
                  <a:pt x="289" y="73"/>
                  <a:pt x="283" y="70"/>
                </a:cubicBezTo>
                <a:cubicBezTo>
                  <a:pt x="276" y="66"/>
                  <a:pt x="265" y="64"/>
                  <a:pt x="265" y="64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5" y="30"/>
                  <a:pt x="263" y="21"/>
                  <a:pt x="256" y="14"/>
                </a:cubicBezTo>
                <a:cubicBezTo>
                  <a:pt x="250" y="8"/>
                  <a:pt x="244" y="11"/>
                  <a:pt x="238" y="8"/>
                </a:cubicBezTo>
                <a:cubicBezTo>
                  <a:pt x="233" y="3"/>
                  <a:pt x="225" y="3"/>
                  <a:pt x="219" y="7"/>
                </a:cubicBezTo>
                <a:cubicBezTo>
                  <a:pt x="211" y="10"/>
                  <a:pt x="205" y="12"/>
                  <a:pt x="205" y="12"/>
                </a:cubicBezTo>
                <a:cubicBezTo>
                  <a:pt x="205" y="12"/>
                  <a:pt x="211" y="20"/>
                  <a:pt x="202" y="20"/>
                </a:cubicBezTo>
                <a:cubicBezTo>
                  <a:pt x="191" y="18"/>
                  <a:pt x="203" y="9"/>
                  <a:pt x="197" y="5"/>
                </a:cubicBezTo>
                <a:cubicBezTo>
                  <a:pt x="192" y="0"/>
                  <a:pt x="178" y="2"/>
                  <a:pt x="177" y="5"/>
                </a:cubicBezTo>
                <a:cubicBezTo>
                  <a:pt x="175" y="6"/>
                  <a:pt x="176" y="12"/>
                  <a:pt x="171" y="11"/>
                </a:cubicBezTo>
                <a:cubicBezTo>
                  <a:pt x="164" y="10"/>
                  <a:pt x="172" y="2"/>
                  <a:pt x="167" y="1"/>
                </a:cubicBezTo>
                <a:cubicBezTo>
                  <a:pt x="161" y="0"/>
                  <a:pt x="155" y="5"/>
                  <a:pt x="152" y="5"/>
                </a:cubicBezTo>
                <a:cubicBezTo>
                  <a:pt x="149" y="5"/>
                  <a:pt x="147" y="3"/>
                  <a:pt x="145" y="3"/>
                </a:cubicBezTo>
                <a:cubicBezTo>
                  <a:pt x="143" y="6"/>
                  <a:pt x="141" y="6"/>
                  <a:pt x="141" y="6"/>
                </a:cubicBezTo>
                <a:cubicBezTo>
                  <a:pt x="132" y="20"/>
                  <a:pt x="132" y="20"/>
                  <a:pt x="132" y="20"/>
                </a:cubicBezTo>
                <a:cubicBezTo>
                  <a:pt x="132" y="20"/>
                  <a:pt x="135" y="26"/>
                  <a:pt x="132" y="29"/>
                </a:cubicBezTo>
                <a:cubicBezTo>
                  <a:pt x="129" y="31"/>
                  <a:pt x="125" y="30"/>
                  <a:pt x="125" y="30"/>
                </a:cubicBezTo>
                <a:cubicBezTo>
                  <a:pt x="125" y="30"/>
                  <a:pt x="122" y="31"/>
                  <a:pt x="120" y="31"/>
                </a:cubicBezTo>
                <a:cubicBezTo>
                  <a:pt x="118" y="31"/>
                  <a:pt x="113" y="28"/>
                  <a:pt x="113" y="28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09" y="30"/>
                  <a:pt x="109" y="37"/>
                  <a:pt x="106" y="39"/>
                </a:cubicBezTo>
                <a:cubicBezTo>
                  <a:pt x="104" y="42"/>
                  <a:pt x="100" y="41"/>
                  <a:pt x="100" y="41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50"/>
                  <a:pt x="96" y="50"/>
                  <a:pt x="96" y="50"/>
                </a:cubicBezTo>
                <a:cubicBezTo>
                  <a:pt x="94" y="56"/>
                  <a:pt x="94" y="56"/>
                  <a:pt x="94" y="56"/>
                </a:cubicBezTo>
                <a:cubicBezTo>
                  <a:pt x="93" y="66"/>
                  <a:pt x="93" y="66"/>
                  <a:pt x="93" y="66"/>
                </a:cubicBezTo>
                <a:cubicBezTo>
                  <a:pt x="93" y="66"/>
                  <a:pt x="106" y="61"/>
                  <a:pt x="107" y="64"/>
                </a:cubicBezTo>
                <a:cubicBezTo>
                  <a:pt x="108" y="68"/>
                  <a:pt x="104" y="73"/>
                  <a:pt x="104" y="73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90" y="92"/>
                  <a:pt x="86" y="94"/>
                </a:cubicBezTo>
                <a:cubicBezTo>
                  <a:pt x="81" y="95"/>
                  <a:pt x="74" y="100"/>
                  <a:pt x="74" y="104"/>
                </a:cubicBezTo>
                <a:cubicBezTo>
                  <a:pt x="74" y="109"/>
                  <a:pt x="77" y="121"/>
                  <a:pt x="77" y="121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83" y="136"/>
                  <a:pt x="83" y="141"/>
                </a:cubicBezTo>
                <a:cubicBezTo>
                  <a:pt x="85" y="148"/>
                  <a:pt x="78" y="153"/>
                  <a:pt x="75" y="150"/>
                </a:cubicBezTo>
                <a:cubicBezTo>
                  <a:pt x="72" y="147"/>
                  <a:pt x="76" y="141"/>
                  <a:pt x="72" y="142"/>
                </a:cubicBezTo>
                <a:cubicBezTo>
                  <a:pt x="67" y="142"/>
                  <a:pt x="61" y="144"/>
                  <a:pt x="61" y="144"/>
                </a:cubicBezTo>
                <a:cubicBezTo>
                  <a:pt x="57" y="154"/>
                  <a:pt x="57" y="154"/>
                  <a:pt x="57" y="154"/>
                </a:cubicBezTo>
                <a:cubicBezTo>
                  <a:pt x="57" y="154"/>
                  <a:pt x="49" y="151"/>
                  <a:pt x="47" y="154"/>
                </a:cubicBezTo>
                <a:cubicBezTo>
                  <a:pt x="46" y="156"/>
                  <a:pt x="53" y="165"/>
                  <a:pt x="49" y="166"/>
                </a:cubicBezTo>
                <a:cubicBezTo>
                  <a:pt x="45" y="168"/>
                  <a:pt x="41" y="166"/>
                  <a:pt x="41" y="166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20" y="173"/>
                  <a:pt x="20" y="173"/>
                  <a:pt x="20" y="173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12" y="175"/>
                  <a:pt x="12" y="175"/>
                  <a:pt x="12" y="175"/>
                </a:cubicBezTo>
                <a:cubicBezTo>
                  <a:pt x="0" y="176"/>
                  <a:pt x="0" y="176"/>
                  <a:pt x="0" y="176"/>
                </a:cubicBezTo>
                <a:cubicBezTo>
                  <a:pt x="8" y="189"/>
                  <a:pt x="8" y="189"/>
                  <a:pt x="8" y="189"/>
                </a:cubicBezTo>
                <a:cubicBezTo>
                  <a:pt x="8" y="189"/>
                  <a:pt x="9" y="195"/>
                  <a:pt x="11" y="201"/>
                </a:cubicBezTo>
                <a:cubicBezTo>
                  <a:pt x="12" y="207"/>
                  <a:pt x="27" y="225"/>
                  <a:pt x="27" y="22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30" y="237"/>
                  <a:pt x="30" y="237"/>
                  <a:pt x="30" y="237"/>
                </a:cubicBezTo>
                <a:cubicBezTo>
                  <a:pt x="28" y="238"/>
                  <a:pt x="28" y="238"/>
                  <a:pt x="28" y="238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30" y="257"/>
                  <a:pt x="18" y="260"/>
                  <a:pt x="12" y="265"/>
                </a:cubicBezTo>
                <a:cubicBezTo>
                  <a:pt x="6" y="271"/>
                  <a:pt x="5" y="286"/>
                  <a:pt x="5" y="286"/>
                </a:cubicBezTo>
                <a:cubicBezTo>
                  <a:pt x="5" y="286"/>
                  <a:pt x="12" y="286"/>
                  <a:pt x="22" y="291"/>
                </a:cubicBezTo>
                <a:cubicBezTo>
                  <a:pt x="31" y="294"/>
                  <a:pt x="29" y="299"/>
                  <a:pt x="29" y="299"/>
                </a:cubicBezTo>
                <a:cubicBezTo>
                  <a:pt x="27" y="307"/>
                  <a:pt x="27" y="307"/>
                  <a:pt x="27" y="307"/>
                </a:cubicBezTo>
                <a:cubicBezTo>
                  <a:pt x="30" y="313"/>
                  <a:pt x="30" y="313"/>
                  <a:pt x="30" y="313"/>
                </a:cubicBezTo>
                <a:cubicBezTo>
                  <a:pt x="26" y="317"/>
                  <a:pt x="26" y="317"/>
                  <a:pt x="26" y="317"/>
                </a:cubicBezTo>
                <a:cubicBezTo>
                  <a:pt x="26" y="317"/>
                  <a:pt x="26" y="323"/>
                  <a:pt x="28" y="326"/>
                </a:cubicBezTo>
                <a:cubicBezTo>
                  <a:pt x="29" y="327"/>
                  <a:pt x="30" y="329"/>
                  <a:pt x="31" y="330"/>
                </a:cubicBezTo>
                <a:cubicBezTo>
                  <a:pt x="31" y="328"/>
                  <a:pt x="31" y="321"/>
                  <a:pt x="36" y="321"/>
                </a:cubicBezTo>
                <a:cubicBezTo>
                  <a:pt x="41" y="321"/>
                  <a:pt x="42" y="326"/>
                  <a:pt x="50" y="320"/>
                </a:cubicBezTo>
                <a:cubicBezTo>
                  <a:pt x="59" y="314"/>
                  <a:pt x="51" y="307"/>
                  <a:pt x="59" y="302"/>
                </a:cubicBezTo>
                <a:cubicBezTo>
                  <a:pt x="66" y="297"/>
                  <a:pt x="72" y="300"/>
                  <a:pt x="80" y="296"/>
                </a:cubicBezTo>
                <a:cubicBezTo>
                  <a:pt x="89" y="292"/>
                  <a:pt x="90" y="291"/>
                  <a:pt x="98" y="292"/>
                </a:cubicBezTo>
                <a:cubicBezTo>
                  <a:pt x="107" y="293"/>
                  <a:pt x="110" y="290"/>
                  <a:pt x="115" y="288"/>
                </a:cubicBezTo>
                <a:cubicBezTo>
                  <a:pt x="121" y="286"/>
                  <a:pt x="129" y="288"/>
                  <a:pt x="129" y="288"/>
                </a:cubicBezTo>
                <a:cubicBezTo>
                  <a:pt x="139" y="288"/>
                  <a:pt x="139" y="288"/>
                  <a:pt x="139" y="288"/>
                </a:cubicBezTo>
                <a:cubicBezTo>
                  <a:pt x="145" y="292"/>
                  <a:pt x="145" y="292"/>
                  <a:pt x="145" y="292"/>
                </a:cubicBezTo>
                <a:cubicBezTo>
                  <a:pt x="152" y="288"/>
                  <a:pt x="152" y="288"/>
                  <a:pt x="152" y="288"/>
                </a:cubicBezTo>
                <a:cubicBezTo>
                  <a:pt x="163" y="293"/>
                  <a:pt x="163" y="293"/>
                  <a:pt x="163" y="293"/>
                </a:cubicBezTo>
                <a:cubicBezTo>
                  <a:pt x="163" y="293"/>
                  <a:pt x="169" y="281"/>
                  <a:pt x="174" y="288"/>
                </a:cubicBezTo>
                <a:cubicBezTo>
                  <a:pt x="179" y="293"/>
                  <a:pt x="176" y="298"/>
                  <a:pt x="184" y="296"/>
                </a:cubicBezTo>
                <a:cubicBezTo>
                  <a:pt x="192" y="294"/>
                  <a:pt x="196" y="295"/>
                  <a:pt x="196" y="295"/>
                </a:cubicBezTo>
                <a:cubicBezTo>
                  <a:pt x="196" y="295"/>
                  <a:pt x="197" y="301"/>
                  <a:pt x="201" y="301"/>
                </a:cubicBezTo>
                <a:cubicBezTo>
                  <a:pt x="204" y="301"/>
                  <a:pt x="201" y="293"/>
                  <a:pt x="201" y="293"/>
                </a:cubicBezTo>
                <a:cubicBezTo>
                  <a:pt x="209" y="293"/>
                  <a:pt x="209" y="293"/>
                  <a:pt x="209" y="293"/>
                </a:cubicBezTo>
                <a:cubicBezTo>
                  <a:pt x="218" y="285"/>
                  <a:pt x="218" y="285"/>
                  <a:pt x="218" y="285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26" y="288"/>
                  <a:pt x="226" y="288"/>
                  <a:pt x="226" y="288"/>
                </a:cubicBezTo>
                <a:cubicBezTo>
                  <a:pt x="235" y="286"/>
                  <a:pt x="235" y="286"/>
                  <a:pt x="235" y="286"/>
                </a:cubicBezTo>
                <a:cubicBezTo>
                  <a:pt x="235" y="286"/>
                  <a:pt x="233" y="295"/>
                  <a:pt x="238" y="294"/>
                </a:cubicBezTo>
                <a:cubicBezTo>
                  <a:pt x="243" y="293"/>
                  <a:pt x="242" y="285"/>
                  <a:pt x="242" y="285"/>
                </a:cubicBezTo>
                <a:cubicBezTo>
                  <a:pt x="251" y="283"/>
                  <a:pt x="251" y="283"/>
                  <a:pt x="251" y="283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9" y="280"/>
                  <a:pt x="259" y="280"/>
                  <a:pt x="259" y="280"/>
                </a:cubicBezTo>
                <a:cubicBezTo>
                  <a:pt x="259" y="280"/>
                  <a:pt x="259" y="293"/>
                  <a:pt x="265" y="292"/>
                </a:cubicBezTo>
                <a:cubicBezTo>
                  <a:pt x="270" y="292"/>
                  <a:pt x="270" y="284"/>
                  <a:pt x="270" y="284"/>
                </a:cubicBezTo>
                <a:cubicBezTo>
                  <a:pt x="279" y="280"/>
                  <a:pt x="279" y="280"/>
                  <a:pt x="279" y="280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95" y="269"/>
                  <a:pt x="302" y="276"/>
                </a:cubicBezTo>
                <a:cubicBezTo>
                  <a:pt x="307" y="281"/>
                  <a:pt x="313" y="291"/>
                  <a:pt x="317" y="286"/>
                </a:cubicBezTo>
                <a:cubicBezTo>
                  <a:pt x="320" y="281"/>
                  <a:pt x="310" y="279"/>
                  <a:pt x="311" y="265"/>
                </a:cubicBezTo>
                <a:cubicBezTo>
                  <a:pt x="312" y="252"/>
                  <a:pt x="313" y="233"/>
                  <a:pt x="324" y="232"/>
                </a:cubicBezTo>
                <a:cubicBezTo>
                  <a:pt x="335" y="231"/>
                  <a:pt x="337" y="225"/>
                  <a:pt x="337" y="225"/>
                </a:cubicBezTo>
                <a:cubicBezTo>
                  <a:pt x="347" y="225"/>
                  <a:pt x="347" y="225"/>
                  <a:pt x="347" y="225"/>
                </a:cubicBezTo>
                <a:cubicBezTo>
                  <a:pt x="351" y="221"/>
                  <a:pt x="351" y="221"/>
                  <a:pt x="351" y="221"/>
                </a:cubicBezTo>
                <a:cubicBezTo>
                  <a:pt x="339" y="212"/>
                  <a:pt x="339" y="212"/>
                  <a:pt x="339" y="212"/>
                </a:cubicBezTo>
                <a:cubicBezTo>
                  <a:pt x="339" y="212"/>
                  <a:pt x="338" y="200"/>
                  <a:pt x="335" y="196"/>
                </a:cubicBezTo>
                <a:cubicBezTo>
                  <a:pt x="333" y="192"/>
                  <a:pt x="331" y="191"/>
                  <a:pt x="331" y="191"/>
                </a:cubicBezTo>
                <a:cubicBezTo>
                  <a:pt x="331" y="191"/>
                  <a:pt x="333" y="185"/>
                  <a:pt x="326" y="180"/>
                </a:cubicBezTo>
                <a:cubicBezTo>
                  <a:pt x="321" y="175"/>
                  <a:pt x="313" y="173"/>
                  <a:pt x="313" y="173"/>
                </a:cubicBezTo>
                <a:cubicBezTo>
                  <a:pt x="316" y="166"/>
                  <a:pt x="316" y="166"/>
                  <a:pt x="316" y="166"/>
                </a:cubicBezTo>
                <a:cubicBezTo>
                  <a:pt x="315" y="158"/>
                  <a:pt x="315" y="158"/>
                  <a:pt x="315" y="158"/>
                </a:cubicBezTo>
                <a:cubicBezTo>
                  <a:pt x="326" y="155"/>
                  <a:pt x="326" y="155"/>
                  <a:pt x="326" y="155"/>
                </a:cubicBezTo>
                <a:cubicBezTo>
                  <a:pt x="326" y="155"/>
                  <a:pt x="335" y="163"/>
                  <a:pt x="344" y="157"/>
                </a:cubicBezTo>
                <a:cubicBezTo>
                  <a:pt x="353" y="153"/>
                  <a:pt x="356" y="145"/>
                  <a:pt x="356" y="145"/>
                </a:cubicBezTo>
                <a:cubicBezTo>
                  <a:pt x="354" y="140"/>
                  <a:pt x="354" y="140"/>
                  <a:pt x="354" y="140"/>
                </a:cubicBezTo>
                <a:lnTo>
                  <a:pt x="365" y="13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59" name="Freeform 196"/>
          <p:cNvSpPr>
            <a:spLocks/>
          </p:cNvSpPr>
          <p:nvPr/>
        </p:nvSpPr>
        <p:spPr bwMode="auto">
          <a:xfrm>
            <a:off x="5577256" y="2866294"/>
            <a:ext cx="524608" cy="296008"/>
          </a:xfrm>
          <a:custGeom>
            <a:avLst/>
            <a:gdLst>
              <a:gd name="T0" fmla="*/ 1749317 w 267"/>
              <a:gd name="T1" fmla="*/ 549675 h 151"/>
              <a:gd name="T2" fmla="*/ 1712082 w 267"/>
              <a:gd name="T3" fmla="*/ 457570 h 151"/>
              <a:gd name="T4" fmla="*/ 1690708 w 267"/>
              <a:gd name="T5" fmla="*/ 421918 h 151"/>
              <a:gd name="T6" fmla="*/ 1651632 w 267"/>
              <a:gd name="T7" fmla="*/ 380270 h 151"/>
              <a:gd name="T8" fmla="*/ 1569692 w 267"/>
              <a:gd name="T9" fmla="*/ 380270 h 151"/>
              <a:gd name="T10" fmla="*/ 1569692 w 267"/>
              <a:gd name="T11" fmla="*/ 286116 h 151"/>
              <a:gd name="T12" fmla="*/ 1588919 w 267"/>
              <a:gd name="T13" fmla="*/ 191132 h 151"/>
              <a:gd name="T14" fmla="*/ 1492056 w 267"/>
              <a:gd name="T15" fmla="*/ 153361 h 151"/>
              <a:gd name="T16" fmla="*/ 1404181 w 267"/>
              <a:gd name="T17" fmla="*/ 124483 h 151"/>
              <a:gd name="T18" fmla="*/ 1260947 w 267"/>
              <a:gd name="T19" fmla="*/ 162337 h 151"/>
              <a:gd name="T20" fmla="*/ 1170692 w 267"/>
              <a:gd name="T21" fmla="*/ 142876 h 151"/>
              <a:gd name="T22" fmla="*/ 1104630 w 267"/>
              <a:gd name="T23" fmla="*/ 79838 h 151"/>
              <a:gd name="T24" fmla="*/ 1070063 w 267"/>
              <a:gd name="T25" fmla="*/ 69560 h 151"/>
              <a:gd name="T26" fmla="*/ 1014423 w 267"/>
              <a:gd name="T27" fmla="*/ 53047 h 151"/>
              <a:gd name="T28" fmla="*/ 969547 w 267"/>
              <a:gd name="T29" fmla="*/ 22158 h 151"/>
              <a:gd name="T30" fmla="*/ 918692 w 267"/>
              <a:gd name="T31" fmla="*/ 29642 h 151"/>
              <a:gd name="T32" fmla="*/ 873114 w 267"/>
              <a:gd name="T33" fmla="*/ 0 h 151"/>
              <a:gd name="T34" fmla="*/ 798973 w 267"/>
              <a:gd name="T35" fmla="*/ 39654 h 151"/>
              <a:gd name="T36" fmla="*/ 758672 w 267"/>
              <a:gd name="T37" fmla="*/ 69560 h 151"/>
              <a:gd name="T38" fmla="*/ 735532 w 267"/>
              <a:gd name="T39" fmla="*/ 112043 h 151"/>
              <a:gd name="T40" fmla="*/ 723098 w 267"/>
              <a:gd name="T41" fmla="*/ 142876 h 151"/>
              <a:gd name="T42" fmla="*/ 775880 w 267"/>
              <a:gd name="T43" fmla="*/ 369667 h 151"/>
              <a:gd name="T44" fmla="*/ 626866 w 267"/>
              <a:gd name="T45" fmla="*/ 491148 h 151"/>
              <a:gd name="T46" fmla="*/ 518696 w 267"/>
              <a:gd name="T47" fmla="*/ 462557 h 151"/>
              <a:gd name="T48" fmla="*/ 484036 w 267"/>
              <a:gd name="T49" fmla="*/ 382751 h 151"/>
              <a:gd name="T50" fmla="*/ 431570 w 267"/>
              <a:gd name="T51" fmla="*/ 345773 h 151"/>
              <a:gd name="T52" fmla="*/ 336634 w 267"/>
              <a:gd name="T53" fmla="*/ 286116 h 151"/>
              <a:gd name="T54" fmla="*/ 119689 w 267"/>
              <a:gd name="T55" fmla="*/ 329854 h 151"/>
              <a:gd name="T56" fmla="*/ 77678 w 267"/>
              <a:gd name="T57" fmla="*/ 544074 h 151"/>
              <a:gd name="T58" fmla="*/ 13368 w 267"/>
              <a:gd name="T59" fmla="*/ 716324 h 151"/>
              <a:gd name="T60" fmla="*/ 13368 w 267"/>
              <a:gd name="T61" fmla="*/ 785808 h 151"/>
              <a:gd name="T62" fmla="*/ 24033 w 267"/>
              <a:gd name="T63" fmla="*/ 764240 h 151"/>
              <a:gd name="T64" fmla="*/ 17924 w 267"/>
              <a:gd name="T65" fmla="*/ 818854 h 151"/>
              <a:gd name="T66" fmla="*/ 0 w 267"/>
              <a:gd name="T67" fmla="*/ 836043 h 151"/>
              <a:gd name="T68" fmla="*/ 32224 w 267"/>
              <a:gd name="T69" fmla="*/ 931932 h 151"/>
              <a:gd name="T70" fmla="*/ 63985 w 267"/>
              <a:gd name="T71" fmla="*/ 919428 h 151"/>
              <a:gd name="T72" fmla="*/ 139651 w 267"/>
              <a:gd name="T73" fmla="*/ 820923 h 151"/>
              <a:gd name="T74" fmla="*/ 217003 w 267"/>
              <a:gd name="T75" fmla="*/ 785808 h 151"/>
              <a:gd name="T76" fmla="*/ 271819 w 267"/>
              <a:gd name="T77" fmla="*/ 764240 h 151"/>
              <a:gd name="T78" fmla="*/ 418911 w 267"/>
              <a:gd name="T79" fmla="*/ 770831 h 151"/>
              <a:gd name="T80" fmla="*/ 498518 w 267"/>
              <a:gd name="T81" fmla="*/ 735327 h 151"/>
              <a:gd name="T82" fmla="*/ 528550 w 267"/>
              <a:gd name="T83" fmla="*/ 770831 h 151"/>
              <a:gd name="T84" fmla="*/ 582516 w 267"/>
              <a:gd name="T85" fmla="*/ 735327 h 151"/>
              <a:gd name="T86" fmla="*/ 655231 w 267"/>
              <a:gd name="T87" fmla="*/ 726104 h 151"/>
              <a:gd name="T88" fmla="*/ 781051 w 267"/>
              <a:gd name="T89" fmla="*/ 755052 h 151"/>
              <a:gd name="T90" fmla="*/ 855828 w 267"/>
              <a:gd name="T91" fmla="*/ 743171 h 151"/>
              <a:gd name="T92" fmla="*/ 896240 w 267"/>
              <a:gd name="T93" fmla="*/ 695486 h 151"/>
              <a:gd name="T94" fmla="*/ 973027 w 267"/>
              <a:gd name="T95" fmla="*/ 674053 h 151"/>
              <a:gd name="T96" fmla="*/ 1147680 w 267"/>
              <a:gd name="T97" fmla="*/ 735327 h 151"/>
              <a:gd name="T98" fmla="*/ 1264495 w 267"/>
              <a:gd name="T99" fmla="*/ 779027 h 151"/>
              <a:gd name="T100" fmla="*/ 1332089 w 267"/>
              <a:gd name="T101" fmla="*/ 840473 h 151"/>
              <a:gd name="T102" fmla="*/ 1424937 w 267"/>
              <a:gd name="T103" fmla="*/ 884981 h 151"/>
              <a:gd name="T104" fmla="*/ 1492056 w 267"/>
              <a:gd name="T105" fmla="*/ 850875 h 151"/>
              <a:gd name="T106" fmla="*/ 1538616 w 267"/>
              <a:gd name="T107" fmla="*/ 785808 h 151"/>
              <a:gd name="T108" fmla="*/ 1613415 w 267"/>
              <a:gd name="T109" fmla="*/ 795774 h 151"/>
              <a:gd name="T110" fmla="*/ 1665441 w 267"/>
              <a:gd name="T111" fmla="*/ 735327 h 151"/>
              <a:gd name="T112" fmla="*/ 1752198 w 267"/>
              <a:gd name="T113" fmla="*/ 624963 h 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67"/>
              <a:gd name="T172" fmla="*/ 0 h 151"/>
              <a:gd name="T173" fmla="*/ 267 w 267"/>
              <a:gd name="T174" fmla="*/ 151 h 15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67" h="151">
                <a:moveTo>
                  <a:pt x="266" y="90"/>
                </a:moveTo>
                <a:cubicBezTo>
                  <a:pt x="264" y="89"/>
                  <a:pt x="264" y="89"/>
                  <a:pt x="264" y="89"/>
                </a:cubicBezTo>
                <a:cubicBezTo>
                  <a:pt x="262" y="83"/>
                  <a:pt x="262" y="83"/>
                  <a:pt x="262" y="83"/>
                </a:cubicBezTo>
                <a:cubicBezTo>
                  <a:pt x="259" y="74"/>
                  <a:pt x="259" y="74"/>
                  <a:pt x="259" y="74"/>
                </a:cubicBezTo>
                <a:cubicBezTo>
                  <a:pt x="256" y="73"/>
                  <a:pt x="256" y="73"/>
                  <a:pt x="256" y="73"/>
                </a:cubicBezTo>
                <a:cubicBezTo>
                  <a:pt x="255" y="68"/>
                  <a:pt x="255" y="68"/>
                  <a:pt x="255" y="68"/>
                </a:cubicBezTo>
                <a:cubicBezTo>
                  <a:pt x="247" y="66"/>
                  <a:pt x="247" y="66"/>
                  <a:pt x="247" y="66"/>
                </a:cubicBezTo>
                <a:cubicBezTo>
                  <a:pt x="249" y="61"/>
                  <a:pt x="249" y="61"/>
                  <a:pt x="249" y="61"/>
                </a:cubicBezTo>
                <a:cubicBezTo>
                  <a:pt x="249" y="61"/>
                  <a:pt x="247" y="58"/>
                  <a:pt x="245" y="58"/>
                </a:cubicBezTo>
                <a:cubicBezTo>
                  <a:pt x="242" y="58"/>
                  <a:pt x="237" y="61"/>
                  <a:pt x="237" y="61"/>
                </a:cubicBezTo>
                <a:cubicBezTo>
                  <a:pt x="239" y="50"/>
                  <a:pt x="239" y="50"/>
                  <a:pt x="239" y="50"/>
                </a:cubicBezTo>
                <a:cubicBezTo>
                  <a:pt x="237" y="46"/>
                  <a:pt x="237" y="46"/>
                  <a:pt x="237" y="46"/>
                </a:cubicBezTo>
                <a:cubicBezTo>
                  <a:pt x="240" y="42"/>
                  <a:pt x="240" y="42"/>
                  <a:pt x="240" y="42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31"/>
                  <a:pt x="237" y="28"/>
                  <a:pt x="234" y="27"/>
                </a:cubicBezTo>
                <a:cubicBezTo>
                  <a:pt x="232" y="26"/>
                  <a:pt x="225" y="25"/>
                  <a:pt x="225" y="25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3" y="18"/>
                  <a:pt x="215" y="20"/>
                  <a:pt x="212" y="20"/>
                </a:cubicBezTo>
                <a:cubicBezTo>
                  <a:pt x="209" y="21"/>
                  <a:pt x="201" y="18"/>
                  <a:pt x="201" y="18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77" y="23"/>
                  <a:pt x="177" y="23"/>
                  <a:pt x="177" y="23"/>
                </a:cubicBezTo>
                <a:cubicBezTo>
                  <a:pt x="175" y="23"/>
                  <a:pt x="176" y="18"/>
                  <a:pt x="174" y="16"/>
                </a:cubicBezTo>
                <a:cubicBezTo>
                  <a:pt x="172" y="15"/>
                  <a:pt x="167" y="13"/>
                  <a:pt x="167" y="13"/>
                </a:cubicBezTo>
                <a:cubicBezTo>
                  <a:pt x="167" y="9"/>
                  <a:pt x="167" y="9"/>
                  <a:pt x="167" y="9"/>
                </a:cubicBezTo>
                <a:cubicBezTo>
                  <a:pt x="167" y="9"/>
                  <a:pt x="163" y="11"/>
                  <a:pt x="161" y="11"/>
                </a:cubicBezTo>
                <a:cubicBezTo>
                  <a:pt x="159" y="11"/>
                  <a:pt x="157" y="6"/>
                  <a:pt x="157" y="6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4"/>
                  <a:pt x="150" y="4"/>
                  <a:pt x="150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5"/>
                  <a:pt x="139" y="5"/>
                  <a:pt x="139" y="5"/>
                </a:cubicBezTo>
                <a:cubicBezTo>
                  <a:pt x="135" y="0"/>
                  <a:pt x="135" y="0"/>
                  <a:pt x="135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21" y="7"/>
                  <a:pt x="121" y="7"/>
                  <a:pt x="121" y="7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5" y="11"/>
                  <a:pt x="115" y="11"/>
                  <a:pt x="115" y="11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4"/>
                  <a:pt x="117" y="54"/>
                  <a:pt x="117" y="60"/>
                </a:cubicBezTo>
                <a:cubicBezTo>
                  <a:pt x="116" y="64"/>
                  <a:pt x="110" y="67"/>
                  <a:pt x="108" y="68"/>
                </a:cubicBezTo>
                <a:cubicBezTo>
                  <a:pt x="106" y="69"/>
                  <a:pt x="103" y="76"/>
                  <a:pt x="95" y="79"/>
                </a:cubicBezTo>
                <a:cubicBezTo>
                  <a:pt x="87" y="83"/>
                  <a:pt x="86" y="75"/>
                  <a:pt x="86" y="75"/>
                </a:cubicBezTo>
                <a:cubicBezTo>
                  <a:pt x="78" y="75"/>
                  <a:pt x="78" y="75"/>
                  <a:pt x="78" y="75"/>
                </a:cubicBezTo>
                <a:cubicBezTo>
                  <a:pt x="76" y="75"/>
                  <a:pt x="76" y="68"/>
                  <a:pt x="76" y="66"/>
                </a:cubicBezTo>
                <a:cubicBezTo>
                  <a:pt x="75" y="65"/>
                  <a:pt x="73" y="62"/>
                  <a:pt x="73" y="62"/>
                </a:cubicBezTo>
                <a:cubicBezTo>
                  <a:pt x="73" y="59"/>
                  <a:pt x="73" y="59"/>
                  <a:pt x="73" y="5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56"/>
                  <a:pt x="64" y="51"/>
                  <a:pt x="61" y="50"/>
                </a:cubicBezTo>
                <a:cubicBezTo>
                  <a:pt x="58" y="49"/>
                  <a:pt x="51" y="46"/>
                  <a:pt x="51" y="46"/>
                </a:cubicBezTo>
                <a:cubicBezTo>
                  <a:pt x="48" y="36"/>
                  <a:pt x="48" y="36"/>
                  <a:pt x="48" y="36"/>
                </a:cubicBezTo>
                <a:cubicBezTo>
                  <a:pt x="18" y="54"/>
                  <a:pt x="18" y="54"/>
                  <a:pt x="18" y="54"/>
                </a:cubicBezTo>
                <a:cubicBezTo>
                  <a:pt x="11" y="75"/>
                  <a:pt x="11" y="75"/>
                  <a:pt x="11" y="75"/>
                </a:cubicBezTo>
                <a:cubicBezTo>
                  <a:pt x="12" y="88"/>
                  <a:pt x="12" y="88"/>
                  <a:pt x="12" y="88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16"/>
                  <a:pt x="2" y="116"/>
                  <a:pt x="2" y="116"/>
                </a:cubicBezTo>
                <a:cubicBezTo>
                  <a:pt x="1" y="127"/>
                  <a:pt x="1" y="127"/>
                  <a:pt x="1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3"/>
                  <a:pt x="2" y="123"/>
                  <a:pt x="2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29"/>
                  <a:pt x="1" y="129"/>
                  <a:pt x="1" y="129"/>
                </a:cubicBezTo>
                <a:cubicBezTo>
                  <a:pt x="0" y="135"/>
                  <a:pt x="0" y="135"/>
                  <a:pt x="0" y="135"/>
                </a:cubicBezTo>
                <a:cubicBezTo>
                  <a:pt x="2" y="145"/>
                  <a:pt x="2" y="145"/>
                  <a:pt x="2" y="145"/>
                </a:cubicBezTo>
                <a:cubicBezTo>
                  <a:pt x="5" y="151"/>
                  <a:pt x="5" y="151"/>
                  <a:pt x="5" y="151"/>
                </a:cubicBezTo>
                <a:cubicBezTo>
                  <a:pt x="9" y="147"/>
                  <a:pt x="9" y="147"/>
                  <a:pt x="9" y="147"/>
                </a:cubicBezTo>
                <a:cubicBezTo>
                  <a:pt x="10" y="149"/>
                  <a:pt x="10" y="149"/>
                  <a:pt x="10" y="149"/>
                </a:cubicBezTo>
                <a:cubicBezTo>
                  <a:pt x="12" y="147"/>
                  <a:pt x="12" y="147"/>
                  <a:pt x="12" y="147"/>
                </a:cubicBezTo>
                <a:cubicBezTo>
                  <a:pt x="12" y="147"/>
                  <a:pt x="17" y="138"/>
                  <a:pt x="21" y="133"/>
                </a:cubicBezTo>
                <a:cubicBezTo>
                  <a:pt x="25" y="129"/>
                  <a:pt x="28" y="131"/>
                  <a:pt x="28" y="131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71" y="120"/>
                  <a:pt x="71" y="120"/>
                  <a:pt x="71" y="120"/>
                </a:cubicBezTo>
                <a:cubicBezTo>
                  <a:pt x="75" y="119"/>
                  <a:pt x="75" y="119"/>
                  <a:pt x="75" y="119"/>
                </a:cubicBezTo>
                <a:cubicBezTo>
                  <a:pt x="76" y="125"/>
                  <a:pt x="76" y="125"/>
                  <a:pt x="76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53" y="121"/>
                  <a:pt x="153" y="121"/>
                  <a:pt x="153" y="121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4" y="122"/>
                  <a:pt x="188" y="123"/>
                  <a:pt x="191" y="126"/>
                </a:cubicBezTo>
                <a:cubicBezTo>
                  <a:pt x="193" y="129"/>
                  <a:pt x="196" y="136"/>
                  <a:pt x="196" y="136"/>
                </a:cubicBezTo>
                <a:cubicBezTo>
                  <a:pt x="201" y="136"/>
                  <a:pt x="201" y="136"/>
                  <a:pt x="201" y="136"/>
                </a:cubicBezTo>
                <a:cubicBezTo>
                  <a:pt x="202" y="140"/>
                  <a:pt x="202" y="140"/>
                  <a:pt x="202" y="140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219" y="140"/>
                  <a:pt x="219" y="140"/>
                  <a:pt x="219" y="140"/>
                </a:cubicBezTo>
                <a:cubicBezTo>
                  <a:pt x="219" y="140"/>
                  <a:pt x="223" y="141"/>
                  <a:pt x="225" y="138"/>
                </a:cubicBezTo>
                <a:cubicBezTo>
                  <a:pt x="228" y="136"/>
                  <a:pt x="228" y="129"/>
                  <a:pt x="228" y="129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127"/>
                  <a:pt x="237" y="130"/>
                  <a:pt x="239" y="130"/>
                </a:cubicBezTo>
                <a:cubicBezTo>
                  <a:pt x="241" y="130"/>
                  <a:pt x="244" y="129"/>
                  <a:pt x="244" y="129"/>
                </a:cubicBezTo>
                <a:cubicBezTo>
                  <a:pt x="244" y="129"/>
                  <a:pt x="248" y="130"/>
                  <a:pt x="251" y="128"/>
                </a:cubicBezTo>
                <a:cubicBezTo>
                  <a:pt x="254" y="125"/>
                  <a:pt x="251" y="119"/>
                  <a:pt x="251" y="119"/>
                </a:cubicBezTo>
                <a:cubicBezTo>
                  <a:pt x="260" y="105"/>
                  <a:pt x="260" y="105"/>
                  <a:pt x="260" y="105"/>
                </a:cubicBezTo>
                <a:cubicBezTo>
                  <a:pt x="260" y="105"/>
                  <a:pt x="262" y="105"/>
                  <a:pt x="265" y="101"/>
                </a:cubicBezTo>
                <a:cubicBezTo>
                  <a:pt x="267" y="97"/>
                  <a:pt x="266" y="90"/>
                  <a:pt x="266" y="9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0" name="Freeform 197"/>
          <p:cNvSpPr>
            <a:spLocks/>
          </p:cNvSpPr>
          <p:nvPr/>
        </p:nvSpPr>
        <p:spPr bwMode="auto">
          <a:xfrm>
            <a:off x="6198579" y="4021016"/>
            <a:ext cx="354623" cy="369277"/>
          </a:xfrm>
          <a:custGeom>
            <a:avLst/>
            <a:gdLst>
              <a:gd name="T0" fmla="*/ 49004 w 180"/>
              <a:gd name="T1" fmla="*/ 142814 h 188"/>
              <a:gd name="T2" fmla="*/ 27111 w 180"/>
              <a:gd name="T3" fmla="*/ 142814 h 188"/>
              <a:gd name="T4" fmla="*/ 27111 w 180"/>
              <a:gd name="T5" fmla="*/ 168772 h 188"/>
              <a:gd name="T6" fmla="*/ 49004 w 180"/>
              <a:gd name="T7" fmla="*/ 168772 h 188"/>
              <a:gd name="T8" fmla="*/ 204692 w 180"/>
              <a:gd name="T9" fmla="*/ 270230 h 188"/>
              <a:gd name="T10" fmla="*/ 336143 w 180"/>
              <a:gd name="T11" fmla="*/ 411109 h 188"/>
              <a:gd name="T12" fmla="*/ 497427 w 180"/>
              <a:gd name="T13" fmla="*/ 578552 h 188"/>
              <a:gd name="T14" fmla="*/ 599775 w 180"/>
              <a:gd name="T15" fmla="*/ 617994 h 188"/>
              <a:gd name="T16" fmla="*/ 624849 w 180"/>
              <a:gd name="T17" fmla="*/ 694560 h 188"/>
              <a:gd name="T18" fmla="*/ 695095 w 180"/>
              <a:gd name="T19" fmla="*/ 766264 h 188"/>
              <a:gd name="T20" fmla="*/ 703263 w 180"/>
              <a:gd name="T21" fmla="*/ 912215 h 188"/>
              <a:gd name="T22" fmla="*/ 670185 w 180"/>
              <a:gd name="T23" fmla="*/ 931006 h 188"/>
              <a:gd name="T24" fmla="*/ 703263 w 180"/>
              <a:gd name="T25" fmla="*/ 1043745 h 188"/>
              <a:gd name="T26" fmla="*/ 754173 w 180"/>
              <a:gd name="T27" fmla="*/ 1177325 h 188"/>
              <a:gd name="T28" fmla="*/ 730595 w 180"/>
              <a:gd name="T29" fmla="*/ 1212435 h 188"/>
              <a:gd name="T30" fmla="*/ 787588 w 180"/>
              <a:gd name="T31" fmla="*/ 1234690 h 188"/>
              <a:gd name="T32" fmla="*/ 806364 w 180"/>
              <a:gd name="T33" fmla="*/ 1212435 h 188"/>
              <a:gd name="T34" fmla="*/ 892587 w 180"/>
              <a:gd name="T35" fmla="*/ 1200196 h 188"/>
              <a:gd name="T36" fmla="*/ 854458 w 180"/>
              <a:gd name="T37" fmla="*/ 1123492 h 188"/>
              <a:gd name="T38" fmla="*/ 934453 w 180"/>
              <a:gd name="T39" fmla="*/ 1043745 h 188"/>
              <a:gd name="T40" fmla="*/ 912288 w 180"/>
              <a:gd name="T41" fmla="*/ 1008241 h 188"/>
              <a:gd name="T42" fmla="*/ 977605 w 180"/>
              <a:gd name="T43" fmla="*/ 967983 h 188"/>
              <a:gd name="T44" fmla="*/ 977605 w 180"/>
              <a:gd name="T45" fmla="*/ 880554 h 188"/>
              <a:gd name="T46" fmla="*/ 919661 w 180"/>
              <a:gd name="T47" fmla="*/ 760889 h 188"/>
              <a:gd name="T48" fmla="*/ 1021522 w 180"/>
              <a:gd name="T49" fmla="*/ 793796 h 188"/>
              <a:gd name="T50" fmla="*/ 1063809 w 180"/>
              <a:gd name="T51" fmla="*/ 734435 h 188"/>
              <a:gd name="T52" fmla="*/ 1148771 w 180"/>
              <a:gd name="T53" fmla="*/ 775506 h 188"/>
              <a:gd name="T54" fmla="*/ 1176023 w 180"/>
              <a:gd name="T55" fmla="*/ 721660 h 188"/>
              <a:gd name="T56" fmla="*/ 1211381 w 180"/>
              <a:gd name="T57" fmla="*/ 760889 h 188"/>
              <a:gd name="T58" fmla="*/ 1292783 w 180"/>
              <a:gd name="T59" fmla="*/ 721660 h 188"/>
              <a:gd name="T60" fmla="*/ 1211381 w 180"/>
              <a:gd name="T61" fmla="*/ 694560 h 188"/>
              <a:gd name="T62" fmla="*/ 1176023 w 180"/>
              <a:gd name="T63" fmla="*/ 551061 h 188"/>
              <a:gd name="T64" fmla="*/ 1083948 w 180"/>
              <a:gd name="T65" fmla="*/ 521727 h 188"/>
              <a:gd name="T66" fmla="*/ 1039352 w 180"/>
              <a:gd name="T67" fmla="*/ 411109 h 188"/>
              <a:gd name="T68" fmla="*/ 1013944 w 180"/>
              <a:gd name="T69" fmla="*/ 362223 h 188"/>
              <a:gd name="T70" fmla="*/ 993039 w 180"/>
              <a:gd name="T71" fmla="*/ 389225 h 188"/>
              <a:gd name="T72" fmla="*/ 925491 w 180"/>
              <a:gd name="T73" fmla="*/ 353195 h 188"/>
              <a:gd name="T74" fmla="*/ 892587 w 180"/>
              <a:gd name="T75" fmla="*/ 353195 h 188"/>
              <a:gd name="T76" fmla="*/ 856072 w 180"/>
              <a:gd name="T77" fmla="*/ 306700 h 188"/>
              <a:gd name="T78" fmla="*/ 874728 w 180"/>
              <a:gd name="T79" fmla="*/ 226226 h 188"/>
              <a:gd name="T80" fmla="*/ 808865 w 180"/>
              <a:gd name="T81" fmla="*/ 118805 h 188"/>
              <a:gd name="T82" fmla="*/ 791263 w 180"/>
              <a:gd name="T83" fmla="*/ 153122 h 188"/>
              <a:gd name="T84" fmla="*/ 738624 w 180"/>
              <a:gd name="T85" fmla="*/ 159249 h 188"/>
              <a:gd name="T86" fmla="*/ 695095 w 180"/>
              <a:gd name="T87" fmla="*/ 96744 h 188"/>
              <a:gd name="T88" fmla="*/ 599775 w 180"/>
              <a:gd name="T89" fmla="*/ 93932 h 188"/>
              <a:gd name="T90" fmla="*/ 599775 w 180"/>
              <a:gd name="T91" fmla="*/ 138273 h 188"/>
              <a:gd name="T92" fmla="*/ 560955 w 180"/>
              <a:gd name="T93" fmla="*/ 103156 h 188"/>
              <a:gd name="T94" fmla="*/ 529812 w 180"/>
              <a:gd name="T95" fmla="*/ 114234 h 188"/>
              <a:gd name="T96" fmla="*/ 540851 w 180"/>
              <a:gd name="T97" fmla="*/ 72174 h 188"/>
              <a:gd name="T98" fmla="*/ 451926 w 180"/>
              <a:gd name="T99" fmla="*/ 96744 h 188"/>
              <a:gd name="T100" fmla="*/ 437759 w 180"/>
              <a:gd name="T101" fmla="*/ 63578 h 188"/>
              <a:gd name="T102" fmla="*/ 394075 w 180"/>
              <a:gd name="T103" fmla="*/ 63578 h 188"/>
              <a:gd name="T104" fmla="*/ 299221 w 180"/>
              <a:gd name="T105" fmla="*/ 23839 h 188"/>
              <a:gd name="T106" fmla="*/ 257126 w 180"/>
              <a:gd name="T107" fmla="*/ 57413 h 188"/>
              <a:gd name="T108" fmla="*/ 204692 w 180"/>
              <a:gd name="T109" fmla="*/ 53844 h 188"/>
              <a:gd name="T110" fmla="*/ 171695 w 180"/>
              <a:gd name="T111" fmla="*/ 85222 h 188"/>
              <a:gd name="T112" fmla="*/ 123130 w 180"/>
              <a:gd name="T113" fmla="*/ 63578 h 188"/>
              <a:gd name="T114" fmla="*/ 119086 w 180"/>
              <a:gd name="T115" fmla="*/ 103156 h 188"/>
              <a:gd name="T116" fmla="*/ 43540 w 180"/>
              <a:gd name="T117" fmla="*/ 93932 h 188"/>
              <a:gd name="T118" fmla="*/ 49004 w 180"/>
              <a:gd name="T119" fmla="*/ 142814 h 1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0"/>
              <a:gd name="T181" fmla="*/ 0 h 188"/>
              <a:gd name="T182" fmla="*/ 180 w 180"/>
              <a:gd name="T183" fmla="*/ 188 h 1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0" h="188">
                <a:moveTo>
                  <a:pt x="7" y="22"/>
                </a:moveTo>
                <a:cubicBezTo>
                  <a:pt x="4" y="22"/>
                  <a:pt x="4" y="22"/>
                  <a:pt x="4" y="22"/>
                </a:cubicBezTo>
                <a:cubicBezTo>
                  <a:pt x="4" y="25"/>
                  <a:pt x="4" y="25"/>
                  <a:pt x="4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22" y="27"/>
                  <a:pt x="28" y="41"/>
                </a:cubicBezTo>
                <a:cubicBezTo>
                  <a:pt x="36" y="56"/>
                  <a:pt x="41" y="59"/>
                  <a:pt x="47" y="63"/>
                </a:cubicBezTo>
                <a:cubicBezTo>
                  <a:pt x="53" y="69"/>
                  <a:pt x="69" y="88"/>
                  <a:pt x="69" y="88"/>
                </a:cubicBezTo>
                <a:cubicBezTo>
                  <a:pt x="69" y="88"/>
                  <a:pt x="82" y="90"/>
                  <a:pt x="83" y="94"/>
                </a:cubicBezTo>
                <a:cubicBezTo>
                  <a:pt x="86" y="99"/>
                  <a:pt x="87" y="106"/>
                  <a:pt x="87" y="106"/>
                </a:cubicBezTo>
                <a:cubicBezTo>
                  <a:pt x="87" y="106"/>
                  <a:pt x="95" y="108"/>
                  <a:pt x="97" y="117"/>
                </a:cubicBezTo>
                <a:cubicBezTo>
                  <a:pt x="98" y="125"/>
                  <a:pt x="98" y="139"/>
                  <a:pt x="98" y="139"/>
                </a:cubicBezTo>
                <a:cubicBezTo>
                  <a:pt x="94" y="142"/>
                  <a:pt x="94" y="142"/>
                  <a:pt x="94" y="142"/>
                </a:cubicBezTo>
                <a:cubicBezTo>
                  <a:pt x="98" y="159"/>
                  <a:pt x="98" y="159"/>
                  <a:pt x="98" y="15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2" y="185"/>
                  <a:pt x="121" y="187"/>
                  <a:pt x="124" y="183"/>
                </a:cubicBezTo>
                <a:cubicBezTo>
                  <a:pt x="127" y="180"/>
                  <a:pt x="119" y="171"/>
                  <a:pt x="119" y="171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6" y="134"/>
                  <a:pt x="123" y="121"/>
                  <a:pt x="128" y="116"/>
                </a:cubicBezTo>
                <a:cubicBezTo>
                  <a:pt x="144" y="103"/>
                  <a:pt x="139" y="121"/>
                  <a:pt x="142" y="121"/>
                </a:cubicBezTo>
                <a:cubicBezTo>
                  <a:pt x="145" y="121"/>
                  <a:pt x="148" y="112"/>
                  <a:pt x="148" y="112"/>
                </a:cubicBezTo>
                <a:cubicBezTo>
                  <a:pt x="148" y="112"/>
                  <a:pt x="156" y="119"/>
                  <a:pt x="160" y="118"/>
                </a:cubicBezTo>
                <a:cubicBezTo>
                  <a:pt x="164" y="117"/>
                  <a:pt x="162" y="110"/>
                  <a:pt x="164" y="110"/>
                </a:cubicBezTo>
                <a:cubicBezTo>
                  <a:pt x="167" y="110"/>
                  <a:pt x="169" y="116"/>
                  <a:pt x="169" y="116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10"/>
                  <a:pt x="173" y="107"/>
                  <a:pt x="169" y="106"/>
                </a:cubicBezTo>
                <a:cubicBezTo>
                  <a:pt x="164" y="105"/>
                  <a:pt x="169" y="89"/>
                  <a:pt x="164" y="84"/>
                </a:cubicBezTo>
                <a:cubicBezTo>
                  <a:pt x="161" y="77"/>
                  <a:pt x="157" y="81"/>
                  <a:pt x="151" y="80"/>
                </a:cubicBezTo>
                <a:cubicBezTo>
                  <a:pt x="143" y="79"/>
                  <a:pt x="145" y="63"/>
                  <a:pt x="145" y="63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38" y="60"/>
                  <a:pt x="130" y="55"/>
                  <a:pt x="129" y="54"/>
                </a:cubicBezTo>
                <a:cubicBezTo>
                  <a:pt x="128" y="53"/>
                  <a:pt x="124" y="54"/>
                  <a:pt x="124" y="54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2" y="41"/>
                  <a:pt x="122" y="34"/>
                </a:cubicBezTo>
                <a:cubicBezTo>
                  <a:pt x="122" y="29"/>
                  <a:pt x="113" y="18"/>
                  <a:pt x="113" y="18"/>
                </a:cubicBezTo>
                <a:cubicBezTo>
                  <a:pt x="110" y="23"/>
                  <a:pt x="110" y="23"/>
                  <a:pt x="110" y="23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87" y="14"/>
                  <a:pt x="83" y="14"/>
                </a:cubicBezTo>
                <a:cubicBezTo>
                  <a:pt x="80" y="14"/>
                  <a:pt x="83" y="21"/>
                  <a:pt x="83" y="21"/>
                </a:cubicBezTo>
                <a:cubicBezTo>
                  <a:pt x="78" y="16"/>
                  <a:pt x="78" y="16"/>
                  <a:pt x="78" y="16"/>
                </a:cubicBezTo>
                <a:cubicBezTo>
                  <a:pt x="74" y="17"/>
                  <a:pt x="74" y="17"/>
                  <a:pt x="74" y="17"/>
                </a:cubicBezTo>
                <a:cubicBezTo>
                  <a:pt x="75" y="11"/>
                  <a:pt x="75" y="11"/>
                  <a:pt x="75" y="11"/>
                </a:cubicBezTo>
                <a:cubicBezTo>
                  <a:pt x="63" y="15"/>
                  <a:pt x="63" y="15"/>
                  <a:pt x="63" y="15"/>
                </a:cubicBezTo>
                <a:cubicBezTo>
                  <a:pt x="61" y="10"/>
                  <a:pt x="61" y="10"/>
                  <a:pt x="61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49" y="6"/>
                  <a:pt x="42" y="4"/>
                </a:cubicBezTo>
                <a:cubicBezTo>
                  <a:pt x="33" y="0"/>
                  <a:pt x="36" y="9"/>
                  <a:pt x="36" y="9"/>
                </a:cubicBezTo>
                <a:cubicBezTo>
                  <a:pt x="28" y="8"/>
                  <a:pt x="28" y="8"/>
                  <a:pt x="28" y="8"/>
                </a:cubicBezTo>
                <a:cubicBezTo>
                  <a:pt x="24" y="13"/>
                  <a:pt x="24" y="13"/>
                  <a:pt x="24" y="13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9" y="16"/>
                  <a:pt x="16" y="16"/>
                </a:cubicBezTo>
                <a:cubicBezTo>
                  <a:pt x="13" y="16"/>
                  <a:pt x="12" y="12"/>
                  <a:pt x="6" y="14"/>
                </a:cubicBezTo>
                <a:cubicBezTo>
                  <a:pt x="0" y="15"/>
                  <a:pt x="7" y="22"/>
                  <a:pt x="7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1" name="Freeform 198"/>
          <p:cNvSpPr>
            <a:spLocks noEditPoints="1"/>
          </p:cNvSpPr>
          <p:nvPr/>
        </p:nvSpPr>
        <p:spPr bwMode="auto">
          <a:xfrm>
            <a:off x="5681298" y="4066443"/>
            <a:ext cx="882162" cy="627185"/>
          </a:xfrm>
          <a:custGeom>
            <a:avLst/>
            <a:gdLst>
              <a:gd name="T0" fmla="*/ 3028955 w 448"/>
              <a:gd name="T1" fmla="*/ 1050732 h 319"/>
              <a:gd name="T2" fmla="*/ 2844536 w 448"/>
              <a:gd name="T3" fmla="*/ 1148944 h 319"/>
              <a:gd name="T4" fmla="*/ 2737647 w 448"/>
              <a:gd name="T5" fmla="*/ 1182649 h 319"/>
              <a:gd name="T6" fmla="*/ 2576662 w 448"/>
              <a:gd name="T7" fmla="*/ 1091464 h 319"/>
              <a:gd name="T8" fmla="*/ 2554093 w 448"/>
              <a:gd name="T9" fmla="*/ 914954 h 319"/>
              <a:gd name="T10" fmla="*/ 2554093 w 448"/>
              <a:gd name="T11" fmla="*/ 783139 h 319"/>
              <a:gd name="T12" fmla="*/ 2474803 w 448"/>
              <a:gd name="T13" fmla="*/ 558910 h 319"/>
              <a:gd name="T14" fmla="*/ 2347558 w 448"/>
              <a:gd name="T15" fmla="*/ 440244 h 319"/>
              <a:gd name="T16" fmla="*/ 2054970 w 448"/>
              <a:gd name="T17" fmla="*/ 121968 h 319"/>
              <a:gd name="T18" fmla="*/ 1747020 w 448"/>
              <a:gd name="T19" fmla="*/ 163644 h 319"/>
              <a:gd name="T20" fmla="*/ 1425877 w 448"/>
              <a:gd name="T21" fmla="*/ 341124 h 319"/>
              <a:gd name="T22" fmla="*/ 1160559 w 448"/>
              <a:gd name="T23" fmla="*/ 295851 h 319"/>
              <a:gd name="T24" fmla="*/ 814962 w 448"/>
              <a:gd name="T25" fmla="*/ 251040 h 319"/>
              <a:gd name="T26" fmla="*/ 762041 w 448"/>
              <a:gd name="T27" fmla="*/ 318254 h 319"/>
              <a:gd name="T28" fmla="*/ 660515 w 448"/>
              <a:gd name="T29" fmla="*/ 451908 h 319"/>
              <a:gd name="T30" fmla="*/ 569297 w 448"/>
              <a:gd name="T31" fmla="*/ 474051 h 319"/>
              <a:gd name="T32" fmla="*/ 501032 w 448"/>
              <a:gd name="T33" fmla="*/ 636031 h 319"/>
              <a:gd name="T34" fmla="*/ 458462 w 448"/>
              <a:gd name="T35" fmla="*/ 732529 h 319"/>
              <a:gd name="T36" fmla="*/ 414723 w 448"/>
              <a:gd name="T37" fmla="*/ 843503 h 319"/>
              <a:gd name="T38" fmla="*/ 389213 w 448"/>
              <a:gd name="T39" fmla="*/ 944605 h 319"/>
              <a:gd name="T40" fmla="*/ 315284 w 448"/>
              <a:gd name="T41" fmla="*/ 1000023 h 319"/>
              <a:gd name="T42" fmla="*/ 304424 w 448"/>
              <a:gd name="T43" fmla="*/ 1105414 h 319"/>
              <a:gd name="T44" fmla="*/ 188950 w 448"/>
              <a:gd name="T45" fmla="*/ 1176850 h 319"/>
              <a:gd name="T46" fmla="*/ 87793 w 448"/>
              <a:gd name="T47" fmla="*/ 1221135 h 319"/>
              <a:gd name="T48" fmla="*/ 0 w 448"/>
              <a:gd name="T49" fmla="*/ 1242638 h 319"/>
              <a:gd name="T50" fmla="*/ 87793 w 448"/>
              <a:gd name="T51" fmla="*/ 1308874 h 319"/>
              <a:gd name="T52" fmla="*/ 122022 w 448"/>
              <a:gd name="T53" fmla="*/ 1328387 h 319"/>
              <a:gd name="T54" fmla="*/ 220331 w 448"/>
              <a:gd name="T55" fmla="*/ 1383690 h 319"/>
              <a:gd name="T56" fmla="*/ 229679 w 448"/>
              <a:gd name="T57" fmla="*/ 1480840 h 319"/>
              <a:gd name="T58" fmla="*/ 315284 w 448"/>
              <a:gd name="T59" fmla="*/ 1586752 h 319"/>
              <a:gd name="T60" fmla="*/ 389213 w 448"/>
              <a:gd name="T61" fmla="*/ 1603870 h 319"/>
              <a:gd name="T62" fmla="*/ 446978 w 448"/>
              <a:gd name="T63" fmla="*/ 1718403 h 319"/>
              <a:gd name="T64" fmla="*/ 501032 w 448"/>
              <a:gd name="T65" fmla="*/ 1756107 h 319"/>
              <a:gd name="T66" fmla="*/ 534603 w 448"/>
              <a:gd name="T67" fmla="*/ 1799109 h 319"/>
              <a:gd name="T68" fmla="*/ 673262 w 448"/>
              <a:gd name="T69" fmla="*/ 1832293 h 319"/>
              <a:gd name="T70" fmla="*/ 814962 w 448"/>
              <a:gd name="T71" fmla="*/ 1777449 h 319"/>
              <a:gd name="T72" fmla="*/ 909250 w 448"/>
              <a:gd name="T73" fmla="*/ 1854393 h 319"/>
              <a:gd name="T74" fmla="*/ 868910 w 448"/>
              <a:gd name="T75" fmla="*/ 1876996 h 319"/>
              <a:gd name="T76" fmla="*/ 868910 w 448"/>
              <a:gd name="T77" fmla="*/ 1957838 h 319"/>
              <a:gd name="T78" fmla="*/ 909250 w 448"/>
              <a:gd name="T79" fmla="*/ 1986832 h 319"/>
              <a:gd name="T80" fmla="*/ 1045773 w 448"/>
              <a:gd name="T81" fmla="*/ 2037257 h 319"/>
              <a:gd name="T82" fmla="*/ 1068881 w 448"/>
              <a:gd name="T83" fmla="*/ 2151901 h 319"/>
              <a:gd name="T84" fmla="*/ 1268999 w 448"/>
              <a:gd name="T85" fmla="*/ 2120968 h 319"/>
              <a:gd name="T86" fmla="*/ 1457339 w 448"/>
              <a:gd name="T87" fmla="*/ 2151901 h 319"/>
              <a:gd name="T88" fmla="*/ 1620576 w 448"/>
              <a:gd name="T89" fmla="*/ 2094706 h 319"/>
              <a:gd name="T90" fmla="*/ 1770944 w 448"/>
              <a:gd name="T91" fmla="*/ 2094706 h 319"/>
              <a:gd name="T92" fmla="*/ 1916022 w 448"/>
              <a:gd name="T93" fmla="*/ 2087952 h 319"/>
              <a:gd name="T94" fmla="*/ 2177649 w 448"/>
              <a:gd name="T95" fmla="*/ 1856487 h 319"/>
              <a:gd name="T96" fmla="*/ 2510285 w 448"/>
              <a:gd name="T97" fmla="*/ 1811151 h 319"/>
              <a:gd name="T98" fmla="*/ 2631464 w 448"/>
              <a:gd name="T99" fmla="*/ 1811151 h 319"/>
              <a:gd name="T100" fmla="*/ 2722354 w 448"/>
              <a:gd name="T101" fmla="*/ 1836411 h 319"/>
              <a:gd name="T102" fmla="*/ 2920786 w 448"/>
              <a:gd name="T103" fmla="*/ 1842688 h 319"/>
              <a:gd name="T104" fmla="*/ 2883430 w 448"/>
              <a:gd name="T105" fmla="*/ 1615789 h 319"/>
              <a:gd name="T106" fmla="*/ 2907442 w 448"/>
              <a:gd name="T107" fmla="*/ 1492484 h 319"/>
              <a:gd name="T108" fmla="*/ 2881968 w 448"/>
              <a:gd name="T109" fmla="*/ 1398976 h 319"/>
              <a:gd name="T110" fmla="*/ 2920786 w 448"/>
              <a:gd name="T111" fmla="*/ 1286288 h 319"/>
              <a:gd name="T112" fmla="*/ 2970175 w 448"/>
              <a:gd name="T113" fmla="*/ 1304061 h 319"/>
              <a:gd name="T114" fmla="*/ 2999036 w 448"/>
              <a:gd name="T115" fmla="*/ 1318655 h 319"/>
              <a:gd name="T116" fmla="*/ 2964540 w 448"/>
              <a:gd name="T117" fmla="*/ 1382129 h 319"/>
              <a:gd name="T118" fmla="*/ 3046394 w 448"/>
              <a:gd name="T119" fmla="*/ 1341724 h 319"/>
              <a:gd name="T120" fmla="*/ 3135448 w 448"/>
              <a:gd name="T121" fmla="*/ 1129233 h 319"/>
              <a:gd name="T122" fmla="*/ 2959268 w 448"/>
              <a:gd name="T123" fmla="*/ 1429367 h 319"/>
              <a:gd name="T124" fmla="*/ 2959268 w 448"/>
              <a:gd name="T125" fmla="*/ 1398976 h 31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48"/>
              <a:gd name="T190" fmla="*/ 0 h 319"/>
              <a:gd name="T191" fmla="*/ 448 w 448"/>
              <a:gd name="T192" fmla="*/ 319 h 31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48" h="319">
                <a:moveTo>
                  <a:pt x="443" y="167"/>
                </a:moveTo>
                <a:cubicBezTo>
                  <a:pt x="443" y="167"/>
                  <a:pt x="439" y="158"/>
                  <a:pt x="428" y="156"/>
                </a:cubicBezTo>
                <a:cubicBezTo>
                  <a:pt x="419" y="155"/>
                  <a:pt x="407" y="170"/>
                  <a:pt x="407" y="170"/>
                </a:cubicBezTo>
                <a:cubicBezTo>
                  <a:pt x="402" y="170"/>
                  <a:pt x="402" y="170"/>
                  <a:pt x="402" y="170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77"/>
                  <a:pt x="399" y="178"/>
                  <a:pt x="387" y="175"/>
                </a:cubicBezTo>
                <a:cubicBezTo>
                  <a:pt x="376" y="173"/>
                  <a:pt x="377" y="167"/>
                  <a:pt x="377" y="167"/>
                </a:cubicBezTo>
                <a:cubicBezTo>
                  <a:pt x="365" y="162"/>
                  <a:pt x="365" y="162"/>
                  <a:pt x="365" y="162"/>
                </a:cubicBezTo>
                <a:cubicBezTo>
                  <a:pt x="368" y="156"/>
                  <a:pt x="368" y="156"/>
                  <a:pt x="368" y="156"/>
                </a:cubicBezTo>
                <a:cubicBezTo>
                  <a:pt x="361" y="136"/>
                  <a:pt x="361" y="136"/>
                  <a:pt x="361" y="136"/>
                </a:cubicBezTo>
                <a:cubicBezTo>
                  <a:pt x="357" y="119"/>
                  <a:pt x="357" y="119"/>
                  <a:pt x="357" y="119"/>
                </a:cubicBezTo>
                <a:cubicBezTo>
                  <a:pt x="361" y="116"/>
                  <a:pt x="361" y="116"/>
                  <a:pt x="361" y="116"/>
                </a:cubicBezTo>
                <a:cubicBezTo>
                  <a:pt x="361" y="116"/>
                  <a:pt x="361" y="102"/>
                  <a:pt x="360" y="94"/>
                </a:cubicBezTo>
                <a:cubicBezTo>
                  <a:pt x="358" y="85"/>
                  <a:pt x="350" y="83"/>
                  <a:pt x="350" y="83"/>
                </a:cubicBezTo>
                <a:cubicBezTo>
                  <a:pt x="350" y="83"/>
                  <a:pt x="349" y="76"/>
                  <a:pt x="346" y="71"/>
                </a:cubicBezTo>
                <a:cubicBezTo>
                  <a:pt x="345" y="67"/>
                  <a:pt x="332" y="65"/>
                  <a:pt x="332" y="65"/>
                </a:cubicBezTo>
                <a:cubicBezTo>
                  <a:pt x="332" y="65"/>
                  <a:pt x="316" y="46"/>
                  <a:pt x="310" y="40"/>
                </a:cubicBezTo>
                <a:cubicBezTo>
                  <a:pt x="304" y="36"/>
                  <a:pt x="299" y="33"/>
                  <a:pt x="291" y="18"/>
                </a:cubicBezTo>
                <a:cubicBezTo>
                  <a:pt x="285" y="4"/>
                  <a:pt x="270" y="2"/>
                  <a:pt x="270" y="2"/>
                </a:cubicBezTo>
                <a:cubicBezTo>
                  <a:pt x="252" y="0"/>
                  <a:pt x="247" y="24"/>
                  <a:pt x="247" y="24"/>
                </a:cubicBezTo>
                <a:cubicBezTo>
                  <a:pt x="247" y="24"/>
                  <a:pt x="230" y="33"/>
                  <a:pt x="215" y="37"/>
                </a:cubicBezTo>
                <a:cubicBezTo>
                  <a:pt x="199" y="41"/>
                  <a:pt x="211" y="48"/>
                  <a:pt x="202" y="51"/>
                </a:cubicBezTo>
                <a:cubicBezTo>
                  <a:pt x="192" y="53"/>
                  <a:pt x="182" y="40"/>
                  <a:pt x="178" y="39"/>
                </a:cubicBezTo>
                <a:cubicBezTo>
                  <a:pt x="173" y="37"/>
                  <a:pt x="164" y="44"/>
                  <a:pt x="164" y="44"/>
                </a:cubicBezTo>
                <a:cubicBezTo>
                  <a:pt x="164" y="44"/>
                  <a:pt x="141" y="45"/>
                  <a:pt x="129" y="46"/>
                </a:cubicBezTo>
                <a:cubicBezTo>
                  <a:pt x="116" y="47"/>
                  <a:pt x="122" y="37"/>
                  <a:pt x="115" y="37"/>
                </a:cubicBezTo>
                <a:cubicBezTo>
                  <a:pt x="110" y="37"/>
                  <a:pt x="111" y="48"/>
                  <a:pt x="111" y="48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93" y="67"/>
                  <a:pt x="93" y="67"/>
                  <a:pt x="93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1" y="70"/>
                  <a:pt x="81" y="70"/>
                  <a:pt x="81" y="70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94"/>
                  <a:pt x="71" y="94"/>
                  <a:pt x="71" y="94"/>
                </a:cubicBezTo>
                <a:cubicBezTo>
                  <a:pt x="67" y="97"/>
                  <a:pt x="67" y="97"/>
                  <a:pt x="67" y="97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5" y="140"/>
                  <a:pt x="55" y="140"/>
                  <a:pt x="55" y="140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4"/>
                  <a:pt x="45" y="170"/>
                  <a:pt x="42" y="173"/>
                </a:cubicBezTo>
                <a:cubicBezTo>
                  <a:pt x="39" y="177"/>
                  <a:pt x="33" y="173"/>
                  <a:pt x="27" y="174"/>
                </a:cubicBezTo>
                <a:cubicBezTo>
                  <a:pt x="22" y="175"/>
                  <a:pt x="24" y="182"/>
                  <a:pt x="21" y="183"/>
                </a:cubicBezTo>
                <a:cubicBezTo>
                  <a:pt x="17" y="184"/>
                  <a:pt x="12" y="181"/>
                  <a:pt x="12" y="181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7" y="195"/>
                  <a:pt x="7" y="195"/>
                  <a:pt x="7" y="195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5" y="197"/>
                  <a:pt x="15" y="197"/>
                  <a:pt x="15" y="197"/>
                </a:cubicBezTo>
                <a:cubicBezTo>
                  <a:pt x="17" y="197"/>
                  <a:pt x="17" y="197"/>
                  <a:pt x="17" y="197"/>
                </a:cubicBezTo>
                <a:cubicBezTo>
                  <a:pt x="17" y="197"/>
                  <a:pt x="18" y="208"/>
                  <a:pt x="22" y="208"/>
                </a:cubicBezTo>
                <a:cubicBezTo>
                  <a:pt x="25" y="208"/>
                  <a:pt x="31" y="205"/>
                  <a:pt x="31" y="205"/>
                </a:cubicBezTo>
                <a:cubicBezTo>
                  <a:pt x="28" y="216"/>
                  <a:pt x="28" y="216"/>
                  <a:pt x="28" y="216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0" y="224"/>
                  <a:pt x="30" y="224"/>
                  <a:pt x="30" y="224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5" y="237"/>
                  <a:pt x="55" y="237"/>
                  <a:pt x="55" y="237"/>
                </a:cubicBezTo>
                <a:cubicBezTo>
                  <a:pt x="55" y="237"/>
                  <a:pt x="67" y="231"/>
                  <a:pt x="68" y="239"/>
                </a:cubicBezTo>
                <a:cubicBezTo>
                  <a:pt x="68" y="247"/>
                  <a:pt x="63" y="254"/>
                  <a:pt x="63" y="254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1" y="260"/>
                  <a:pt x="71" y="260"/>
                  <a:pt x="71" y="260"/>
                </a:cubicBezTo>
                <a:cubicBezTo>
                  <a:pt x="63" y="263"/>
                  <a:pt x="63" y="263"/>
                  <a:pt x="63" y="263"/>
                </a:cubicBezTo>
                <a:cubicBezTo>
                  <a:pt x="63" y="263"/>
                  <a:pt x="72" y="265"/>
                  <a:pt x="75" y="266"/>
                </a:cubicBezTo>
                <a:cubicBezTo>
                  <a:pt x="77" y="267"/>
                  <a:pt x="79" y="272"/>
                  <a:pt x="83" y="273"/>
                </a:cubicBezTo>
                <a:cubicBezTo>
                  <a:pt x="88" y="275"/>
                  <a:pt x="92" y="268"/>
                  <a:pt x="95" y="271"/>
                </a:cubicBezTo>
                <a:cubicBezTo>
                  <a:pt x="99" y="273"/>
                  <a:pt x="99" y="282"/>
                  <a:pt x="103" y="281"/>
                </a:cubicBezTo>
                <a:cubicBezTo>
                  <a:pt x="107" y="281"/>
                  <a:pt x="108" y="263"/>
                  <a:pt x="115" y="263"/>
                </a:cubicBezTo>
                <a:cubicBezTo>
                  <a:pt x="124" y="265"/>
                  <a:pt x="130" y="270"/>
                  <a:pt x="130" y="270"/>
                </a:cubicBezTo>
                <a:cubicBezTo>
                  <a:pt x="129" y="274"/>
                  <a:pt x="129" y="274"/>
                  <a:pt x="129" y="274"/>
                </a:cubicBezTo>
                <a:cubicBezTo>
                  <a:pt x="125" y="272"/>
                  <a:pt x="125" y="272"/>
                  <a:pt x="125" y="272"/>
                </a:cubicBezTo>
                <a:cubicBezTo>
                  <a:pt x="123" y="278"/>
                  <a:pt x="123" y="278"/>
                  <a:pt x="123" y="278"/>
                </a:cubicBezTo>
                <a:cubicBezTo>
                  <a:pt x="120" y="278"/>
                  <a:pt x="120" y="278"/>
                  <a:pt x="120" y="278"/>
                </a:cubicBezTo>
                <a:cubicBezTo>
                  <a:pt x="123" y="290"/>
                  <a:pt x="123" y="290"/>
                  <a:pt x="123" y="290"/>
                </a:cubicBezTo>
                <a:cubicBezTo>
                  <a:pt x="123" y="290"/>
                  <a:pt x="129" y="286"/>
                  <a:pt x="130" y="290"/>
                </a:cubicBezTo>
                <a:cubicBezTo>
                  <a:pt x="131" y="291"/>
                  <a:pt x="130" y="293"/>
                  <a:pt x="129" y="294"/>
                </a:cubicBezTo>
                <a:cubicBezTo>
                  <a:pt x="133" y="296"/>
                  <a:pt x="139" y="299"/>
                  <a:pt x="141" y="299"/>
                </a:cubicBezTo>
                <a:cubicBezTo>
                  <a:pt x="145" y="300"/>
                  <a:pt x="148" y="298"/>
                  <a:pt x="148" y="302"/>
                </a:cubicBezTo>
                <a:cubicBezTo>
                  <a:pt x="149" y="307"/>
                  <a:pt x="142" y="306"/>
                  <a:pt x="141" y="312"/>
                </a:cubicBezTo>
                <a:cubicBezTo>
                  <a:pt x="141" y="317"/>
                  <a:pt x="145" y="318"/>
                  <a:pt x="151" y="318"/>
                </a:cubicBezTo>
                <a:cubicBezTo>
                  <a:pt x="156" y="319"/>
                  <a:pt x="166" y="310"/>
                  <a:pt x="170" y="310"/>
                </a:cubicBezTo>
                <a:cubicBezTo>
                  <a:pt x="173" y="310"/>
                  <a:pt x="179" y="314"/>
                  <a:pt x="179" y="314"/>
                </a:cubicBezTo>
                <a:cubicBezTo>
                  <a:pt x="187" y="314"/>
                  <a:pt x="187" y="314"/>
                  <a:pt x="187" y="314"/>
                </a:cubicBezTo>
                <a:cubicBezTo>
                  <a:pt x="187" y="314"/>
                  <a:pt x="196" y="319"/>
                  <a:pt x="206" y="318"/>
                </a:cubicBezTo>
                <a:cubicBezTo>
                  <a:pt x="217" y="317"/>
                  <a:pt x="218" y="312"/>
                  <a:pt x="221" y="309"/>
                </a:cubicBezTo>
                <a:cubicBezTo>
                  <a:pt x="225" y="308"/>
                  <a:pt x="226" y="310"/>
                  <a:pt x="229" y="310"/>
                </a:cubicBezTo>
                <a:cubicBezTo>
                  <a:pt x="234" y="312"/>
                  <a:pt x="243" y="307"/>
                  <a:pt x="243" y="30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6" y="307"/>
                  <a:pt x="256" y="307"/>
                  <a:pt x="256" y="307"/>
                </a:cubicBezTo>
                <a:cubicBezTo>
                  <a:pt x="256" y="307"/>
                  <a:pt x="258" y="312"/>
                  <a:pt x="271" y="309"/>
                </a:cubicBezTo>
                <a:cubicBezTo>
                  <a:pt x="283" y="306"/>
                  <a:pt x="286" y="298"/>
                  <a:pt x="290" y="292"/>
                </a:cubicBezTo>
                <a:cubicBezTo>
                  <a:pt x="294" y="286"/>
                  <a:pt x="302" y="276"/>
                  <a:pt x="308" y="275"/>
                </a:cubicBezTo>
                <a:cubicBezTo>
                  <a:pt x="313" y="274"/>
                  <a:pt x="328" y="265"/>
                  <a:pt x="337" y="262"/>
                </a:cubicBezTo>
                <a:cubicBezTo>
                  <a:pt x="345" y="259"/>
                  <a:pt x="351" y="267"/>
                  <a:pt x="355" y="268"/>
                </a:cubicBezTo>
                <a:cubicBezTo>
                  <a:pt x="359" y="269"/>
                  <a:pt x="365" y="262"/>
                  <a:pt x="367" y="262"/>
                </a:cubicBezTo>
                <a:cubicBezTo>
                  <a:pt x="369" y="262"/>
                  <a:pt x="369" y="267"/>
                  <a:pt x="372" y="268"/>
                </a:cubicBezTo>
                <a:cubicBezTo>
                  <a:pt x="375" y="269"/>
                  <a:pt x="381" y="262"/>
                  <a:pt x="381" y="262"/>
                </a:cubicBezTo>
                <a:cubicBezTo>
                  <a:pt x="385" y="272"/>
                  <a:pt x="385" y="272"/>
                  <a:pt x="385" y="272"/>
                </a:cubicBezTo>
                <a:cubicBezTo>
                  <a:pt x="385" y="272"/>
                  <a:pt x="393" y="274"/>
                  <a:pt x="397" y="274"/>
                </a:cubicBezTo>
                <a:cubicBezTo>
                  <a:pt x="401" y="275"/>
                  <a:pt x="413" y="273"/>
                  <a:pt x="413" y="273"/>
                </a:cubicBezTo>
                <a:cubicBezTo>
                  <a:pt x="413" y="273"/>
                  <a:pt x="415" y="265"/>
                  <a:pt x="414" y="257"/>
                </a:cubicBezTo>
                <a:cubicBezTo>
                  <a:pt x="414" y="249"/>
                  <a:pt x="408" y="239"/>
                  <a:pt x="408" y="239"/>
                </a:cubicBezTo>
                <a:cubicBezTo>
                  <a:pt x="419" y="214"/>
                  <a:pt x="419" y="214"/>
                  <a:pt x="419" y="214"/>
                </a:cubicBezTo>
                <a:cubicBezTo>
                  <a:pt x="411" y="221"/>
                  <a:pt x="411" y="221"/>
                  <a:pt x="411" y="221"/>
                </a:cubicBezTo>
                <a:cubicBezTo>
                  <a:pt x="411" y="209"/>
                  <a:pt x="411" y="209"/>
                  <a:pt x="411" y="209"/>
                </a:cubicBezTo>
                <a:cubicBezTo>
                  <a:pt x="407" y="207"/>
                  <a:pt x="407" y="207"/>
                  <a:pt x="407" y="207"/>
                </a:cubicBezTo>
                <a:cubicBezTo>
                  <a:pt x="415" y="203"/>
                  <a:pt x="415" y="203"/>
                  <a:pt x="415" y="203"/>
                </a:cubicBezTo>
                <a:cubicBezTo>
                  <a:pt x="415" y="203"/>
                  <a:pt x="411" y="197"/>
                  <a:pt x="413" y="191"/>
                </a:cubicBezTo>
                <a:cubicBezTo>
                  <a:pt x="414" y="184"/>
                  <a:pt x="421" y="189"/>
                  <a:pt x="421" y="189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2" y="198"/>
                  <a:pt x="422" y="198"/>
                  <a:pt x="422" y="198"/>
                </a:cubicBezTo>
                <a:cubicBezTo>
                  <a:pt x="424" y="195"/>
                  <a:pt x="424" y="195"/>
                  <a:pt x="424" y="195"/>
                </a:cubicBezTo>
                <a:cubicBezTo>
                  <a:pt x="426" y="198"/>
                  <a:pt x="426" y="198"/>
                  <a:pt x="426" y="198"/>
                </a:cubicBezTo>
                <a:cubicBezTo>
                  <a:pt x="419" y="204"/>
                  <a:pt x="419" y="204"/>
                  <a:pt x="419" y="204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8" y="202"/>
                  <a:pt x="431" y="199"/>
                </a:cubicBezTo>
                <a:cubicBezTo>
                  <a:pt x="434" y="198"/>
                  <a:pt x="439" y="198"/>
                  <a:pt x="443" y="192"/>
                </a:cubicBezTo>
                <a:cubicBezTo>
                  <a:pt x="448" y="187"/>
                  <a:pt x="443" y="167"/>
                  <a:pt x="443" y="167"/>
                </a:cubicBezTo>
                <a:close/>
                <a:moveTo>
                  <a:pt x="415" y="211"/>
                </a:moveTo>
                <a:cubicBezTo>
                  <a:pt x="418" y="212"/>
                  <a:pt x="418" y="212"/>
                  <a:pt x="418" y="212"/>
                </a:cubicBezTo>
                <a:cubicBezTo>
                  <a:pt x="420" y="209"/>
                  <a:pt x="420" y="209"/>
                  <a:pt x="420" y="209"/>
                </a:cubicBezTo>
                <a:cubicBezTo>
                  <a:pt x="418" y="207"/>
                  <a:pt x="418" y="207"/>
                  <a:pt x="418" y="207"/>
                </a:cubicBezTo>
                <a:lnTo>
                  <a:pt x="415" y="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2" name="Freeform 199"/>
          <p:cNvSpPr>
            <a:spLocks noEditPoints="1"/>
          </p:cNvSpPr>
          <p:nvPr/>
        </p:nvSpPr>
        <p:spPr bwMode="auto">
          <a:xfrm>
            <a:off x="5344259" y="1352550"/>
            <a:ext cx="751742" cy="1324708"/>
          </a:xfrm>
          <a:custGeom>
            <a:avLst/>
            <a:gdLst>
              <a:gd name="T0" fmla="*/ 2208292 w 382"/>
              <a:gd name="T1" fmla="*/ 2542158 h 674"/>
              <a:gd name="T2" fmla="*/ 2099258 w 382"/>
              <a:gd name="T3" fmla="*/ 2084498 h 674"/>
              <a:gd name="T4" fmla="*/ 1963861 w 382"/>
              <a:gd name="T5" fmla="*/ 1882227 h 674"/>
              <a:gd name="T6" fmla="*/ 1837472 w 382"/>
              <a:gd name="T7" fmla="*/ 1503973 h 674"/>
              <a:gd name="T8" fmla="*/ 1422040 w 382"/>
              <a:gd name="T9" fmla="*/ 761395 h 674"/>
              <a:gd name="T10" fmla="*/ 1401207 w 382"/>
              <a:gd name="T11" fmla="*/ 177566 h 674"/>
              <a:gd name="T12" fmla="*/ 863245 w 382"/>
              <a:gd name="T13" fmla="*/ 194155 h 674"/>
              <a:gd name="T14" fmla="*/ 727999 w 382"/>
              <a:gd name="T15" fmla="*/ 689682 h 674"/>
              <a:gd name="T16" fmla="*/ 349195 w 382"/>
              <a:gd name="T17" fmla="*/ 716805 h 674"/>
              <a:gd name="T18" fmla="*/ 13629 w 382"/>
              <a:gd name="T19" fmla="*/ 600122 h 674"/>
              <a:gd name="T20" fmla="*/ 161240 w 382"/>
              <a:gd name="T21" fmla="*/ 720940 h 674"/>
              <a:gd name="T22" fmla="*/ 437216 w 382"/>
              <a:gd name="T23" fmla="*/ 878841 h 674"/>
              <a:gd name="T24" fmla="*/ 593358 w 382"/>
              <a:gd name="T25" fmla="*/ 1241962 h 674"/>
              <a:gd name="T26" fmla="*/ 735603 w 382"/>
              <a:gd name="T27" fmla="*/ 1533896 h 674"/>
              <a:gd name="T28" fmla="*/ 804501 w 382"/>
              <a:gd name="T29" fmla="*/ 1841381 h 674"/>
              <a:gd name="T30" fmla="*/ 1020654 w 382"/>
              <a:gd name="T31" fmla="*/ 1962859 h 674"/>
              <a:gd name="T32" fmla="*/ 1131646 w 382"/>
              <a:gd name="T33" fmla="*/ 2215723 h 674"/>
              <a:gd name="T34" fmla="*/ 1020654 w 382"/>
              <a:gd name="T35" fmla="*/ 2373310 h 674"/>
              <a:gd name="T36" fmla="*/ 909387 w 382"/>
              <a:gd name="T37" fmla="*/ 2682762 h 674"/>
              <a:gd name="T38" fmla="*/ 752383 w 382"/>
              <a:gd name="T39" fmla="*/ 2767726 h 674"/>
              <a:gd name="T40" fmla="*/ 770821 w 382"/>
              <a:gd name="T41" fmla="*/ 2875883 h 674"/>
              <a:gd name="T42" fmla="*/ 666105 w 382"/>
              <a:gd name="T43" fmla="*/ 2925862 h 674"/>
              <a:gd name="T44" fmla="*/ 553100 w 382"/>
              <a:gd name="T45" fmla="*/ 3093508 h 674"/>
              <a:gd name="T46" fmla="*/ 528679 w 382"/>
              <a:gd name="T47" fmla="*/ 3247847 h 674"/>
              <a:gd name="T48" fmla="*/ 553100 w 382"/>
              <a:gd name="T49" fmla="*/ 3493740 h 674"/>
              <a:gd name="T50" fmla="*/ 629761 w 382"/>
              <a:gd name="T51" fmla="*/ 3737373 h 674"/>
              <a:gd name="T52" fmla="*/ 648641 w 382"/>
              <a:gd name="T53" fmla="*/ 3824825 h 674"/>
              <a:gd name="T54" fmla="*/ 662483 w 382"/>
              <a:gd name="T55" fmla="*/ 3998474 h 674"/>
              <a:gd name="T56" fmla="*/ 662483 w 382"/>
              <a:gd name="T57" fmla="*/ 4100099 h 674"/>
              <a:gd name="T58" fmla="*/ 722176 w 382"/>
              <a:gd name="T59" fmla="*/ 4249161 h 674"/>
              <a:gd name="T60" fmla="*/ 817194 w 382"/>
              <a:gd name="T61" fmla="*/ 4249161 h 674"/>
              <a:gd name="T62" fmla="*/ 997498 w 382"/>
              <a:gd name="T63" fmla="*/ 4311841 h 674"/>
              <a:gd name="T64" fmla="*/ 1088937 w 382"/>
              <a:gd name="T65" fmla="*/ 4386376 h 674"/>
              <a:gd name="T66" fmla="*/ 1114118 w 382"/>
              <a:gd name="T67" fmla="*/ 4452908 h 674"/>
              <a:gd name="T68" fmla="*/ 1312921 w 382"/>
              <a:gd name="T69" fmla="*/ 4369982 h 674"/>
              <a:gd name="T70" fmla="*/ 1432147 w 382"/>
              <a:gd name="T71" fmla="*/ 4311841 h 674"/>
              <a:gd name="T72" fmla="*/ 1719524 w 382"/>
              <a:gd name="T73" fmla="*/ 4190866 h 674"/>
              <a:gd name="T74" fmla="*/ 1806560 w 382"/>
              <a:gd name="T75" fmla="*/ 4129535 h 674"/>
              <a:gd name="T76" fmla="*/ 2031148 w 382"/>
              <a:gd name="T77" fmla="*/ 4032885 h 674"/>
              <a:gd name="T78" fmla="*/ 2275896 w 382"/>
              <a:gd name="T79" fmla="*/ 3706286 h 674"/>
              <a:gd name="T80" fmla="*/ 2651407 w 382"/>
              <a:gd name="T81" fmla="*/ 2795825 h 674"/>
              <a:gd name="T82" fmla="*/ 417988 w 382"/>
              <a:gd name="T83" fmla="*/ 4366878 h 674"/>
              <a:gd name="T84" fmla="*/ 311250 w 382"/>
              <a:gd name="T85" fmla="*/ 4353986 h 674"/>
              <a:gd name="T86" fmla="*/ 346272 w 382"/>
              <a:gd name="T87" fmla="*/ 4485004 h 674"/>
              <a:gd name="T88" fmla="*/ 269486 w 382"/>
              <a:gd name="T89" fmla="*/ 4402432 h 674"/>
              <a:gd name="T90" fmla="*/ 380822 w 382"/>
              <a:gd name="T91" fmla="*/ 4485004 h 674"/>
              <a:gd name="T92" fmla="*/ 742776 w 382"/>
              <a:gd name="T93" fmla="*/ 4392391 h 674"/>
              <a:gd name="T94" fmla="*/ 784404 w 382"/>
              <a:gd name="T95" fmla="*/ 4369982 h 674"/>
              <a:gd name="T96" fmla="*/ 1028564 w 382"/>
              <a:gd name="T97" fmla="*/ 4294748 h 674"/>
              <a:gd name="T98" fmla="*/ 945792 w 382"/>
              <a:gd name="T99" fmla="*/ 4383067 h 674"/>
              <a:gd name="T100" fmla="*/ 1020654 w 382"/>
              <a:gd name="T101" fmla="*/ 4337565 h 674"/>
              <a:gd name="T102" fmla="*/ 773781 w 382"/>
              <a:gd name="T103" fmla="*/ 4294748 h 674"/>
              <a:gd name="T104" fmla="*/ 686800 w 382"/>
              <a:gd name="T105" fmla="*/ 4238458 h 674"/>
              <a:gd name="T106" fmla="*/ 652676 w 382"/>
              <a:gd name="T107" fmla="*/ 4197108 h 674"/>
              <a:gd name="T108" fmla="*/ 1215251 w 382"/>
              <a:gd name="T109" fmla="*/ 4459251 h 674"/>
              <a:gd name="T110" fmla="*/ 427411 w 382"/>
              <a:gd name="T111" fmla="*/ 3080127 h 674"/>
              <a:gd name="T112" fmla="*/ 501769 w 382"/>
              <a:gd name="T113" fmla="*/ 3052266 h 674"/>
              <a:gd name="T114" fmla="*/ 1088937 w 382"/>
              <a:gd name="T115" fmla="*/ 2198701 h 674"/>
              <a:gd name="T116" fmla="*/ 1058907 w 382"/>
              <a:gd name="T117" fmla="*/ 2248715 h 674"/>
              <a:gd name="T118" fmla="*/ 1686692 w 382"/>
              <a:gd name="T119" fmla="*/ 4216996 h 674"/>
              <a:gd name="T120" fmla="*/ 1840715 w 382"/>
              <a:gd name="T121" fmla="*/ 4107461 h 6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2"/>
              <a:gd name="T184" fmla="*/ 0 h 674"/>
              <a:gd name="T185" fmla="*/ 382 w 382"/>
              <a:gd name="T186" fmla="*/ 674 h 67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2" h="674">
                <a:moveTo>
                  <a:pt x="382" y="418"/>
                </a:moveTo>
                <a:cubicBezTo>
                  <a:pt x="381" y="412"/>
                  <a:pt x="369" y="412"/>
                  <a:pt x="369" y="412"/>
                </a:cubicBezTo>
                <a:cubicBezTo>
                  <a:pt x="366" y="404"/>
                  <a:pt x="366" y="404"/>
                  <a:pt x="366" y="404"/>
                </a:cubicBezTo>
                <a:cubicBezTo>
                  <a:pt x="350" y="396"/>
                  <a:pt x="350" y="396"/>
                  <a:pt x="350" y="396"/>
                </a:cubicBezTo>
                <a:cubicBezTo>
                  <a:pt x="339" y="394"/>
                  <a:pt x="339" y="394"/>
                  <a:pt x="339" y="394"/>
                </a:cubicBezTo>
                <a:cubicBezTo>
                  <a:pt x="318" y="380"/>
                  <a:pt x="318" y="380"/>
                  <a:pt x="318" y="380"/>
                </a:cubicBezTo>
                <a:cubicBezTo>
                  <a:pt x="327" y="374"/>
                  <a:pt x="327" y="374"/>
                  <a:pt x="327" y="374"/>
                </a:cubicBezTo>
                <a:cubicBezTo>
                  <a:pt x="326" y="370"/>
                  <a:pt x="326" y="370"/>
                  <a:pt x="326" y="370"/>
                </a:cubicBezTo>
                <a:cubicBezTo>
                  <a:pt x="326" y="370"/>
                  <a:pt x="331" y="355"/>
                  <a:pt x="327" y="346"/>
                </a:cubicBezTo>
                <a:cubicBezTo>
                  <a:pt x="323" y="338"/>
                  <a:pt x="313" y="344"/>
                  <a:pt x="308" y="335"/>
                </a:cubicBezTo>
                <a:cubicBezTo>
                  <a:pt x="301" y="326"/>
                  <a:pt x="307" y="320"/>
                  <a:pt x="307" y="320"/>
                </a:cubicBezTo>
                <a:cubicBezTo>
                  <a:pt x="302" y="312"/>
                  <a:pt x="302" y="312"/>
                  <a:pt x="302" y="312"/>
                </a:cubicBezTo>
                <a:cubicBezTo>
                  <a:pt x="292" y="317"/>
                  <a:pt x="292" y="317"/>
                  <a:pt x="292" y="317"/>
                </a:cubicBezTo>
                <a:cubicBezTo>
                  <a:pt x="285" y="301"/>
                  <a:pt x="285" y="301"/>
                  <a:pt x="285" y="301"/>
                </a:cubicBezTo>
                <a:cubicBezTo>
                  <a:pt x="292" y="296"/>
                  <a:pt x="292" y="296"/>
                  <a:pt x="292" y="296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0" y="293"/>
                  <a:pt x="280" y="293"/>
                  <a:pt x="280" y="293"/>
                </a:cubicBezTo>
                <a:cubicBezTo>
                  <a:pt x="283" y="281"/>
                  <a:pt x="283" y="281"/>
                  <a:pt x="283" y="281"/>
                </a:cubicBezTo>
                <a:cubicBezTo>
                  <a:pt x="280" y="272"/>
                  <a:pt x="280" y="272"/>
                  <a:pt x="280" y="272"/>
                </a:cubicBezTo>
                <a:cubicBezTo>
                  <a:pt x="284" y="267"/>
                  <a:pt x="284" y="267"/>
                  <a:pt x="284" y="267"/>
                </a:cubicBezTo>
                <a:cubicBezTo>
                  <a:pt x="277" y="265"/>
                  <a:pt x="277" y="265"/>
                  <a:pt x="277" y="265"/>
                </a:cubicBezTo>
                <a:cubicBezTo>
                  <a:pt x="288" y="259"/>
                  <a:pt x="288" y="259"/>
                  <a:pt x="288" y="259"/>
                </a:cubicBezTo>
                <a:cubicBezTo>
                  <a:pt x="288" y="259"/>
                  <a:pt x="286" y="249"/>
                  <a:pt x="281" y="240"/>
                </a:cubicBezTo>
                <a:cubicBezTo>
                  <a:pt x="277" y="232"/>
                  <a:pt x="264" y="225"/>
                  <a:pt x="264" y="225"/>
                </a:cubicBezTo>
                <a:cubicBezTo>
                  <a:pt x="261" y="223"/>
                  <a:pt x="262" y="214"/>
                  <a:pt x="254" y="208"/>
                </a:cubicBezTo>
                <a:cubicBezTo>
                  <a:pt x="248" y="204"/>
                  <a:pt x="237" y="187"/>
                  <a:pt x="237" y="187"/>
                </a:cubicBezTo>
                <a:cubicBezTo>
                  <a:pt x="237" y="187"/>
                  <a:pt x="252" y="152"/>
                  <a:pt x="251" y="142"/>
                </a:cubicBezTo>
                <a:cubicBezTo>
                  <a:pt x="250" y="133"/>
                  <a:pt x="238" y="133"/>
                  <a:pt x="238" y="133"/>
                </a:cubicBezTo>
                <a:cubicBezTo>
                  <a:pt x="226" y="117"/>
                  <a:pt x="226" y="117"/>
                  <a:pt x="226" y="117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196" y="90"/>
                  <a:pt x="196" y="90"/>
                  <a:pt x="196" y="90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188" y="68"/>
                  <a:pt x="188" y="68"/>
                  <a:pt x="188" y="68"/>
                </a:cubicBezTo>
                <a:cubicBezTo>
                  <a:pt x="197" y="57"/>
                  <a:pt x="197" y="57"/>
                  <a:pt x="197" y="57"/>
                </a:cubicBezTo>
                <a:cubicBezTo>
                  <a:pt x="197" y="57"/>
                  <a:pt x="194" y="52"/>
                  <a:pt x="194" y="46"/>
                </a:cubicBezTo>
                <a:cubicBezTo>
                  <a:pt x="194" y="41"/>
                  <a:pt x="202" y="27"/>
                  <a:pt x="202" y="27"/>
                </a:cubicBezTo>
                <a:cubicBezTo>
                  <a:pt x="195" y="16"/>
                  <a:pt x="195" y="16"/>
                  <a:pt x="195" y="16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2" y="13"/>
                  <a:pt x="163" y="0"/>
                  <a:pt x="157" y="1"/>
                </a:cubicBezTo>
                <a:cubicBezTo>
                  <a:pt x="151" y="2"/>
                  <a:pt x="142" y="14"/>
                  <a:pt x="142" y="14"/>
                </a:cubicBezTo>
                <a:cubicBezTo>
                  <a:pt x="142" y="14"/>
                  <a:pt x="135" y="12"/>
                  <a:pt x="129" y="15"/>
                </a:cubicBezTo>
                <a:cubicBezTo>
                  <a:pt x="123" y="17"/>
                  <a:pt x="124" y="29"/>
                  <a:pt x="124" y="29"/>
                </a:cubicBezTo>
                <a:cubicBezTo>
                  <a:pt x="121" y="33"/>
                  <a:pt x="121" y="33"/>
                  <a:pt x="121" y="33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66"/>
                  <a:pt x="121" y="75"/>
                  <a:pt x="122" y="80"/>
                </a:cubicBezTo>
                <a:cubicBezTo>
                  <a:pt x="122" y="86"/>
                  <a:pt x="119" y="90"/>
                  <a:pt x="117" y="93"/>
                </a:cubicBezTo>
                <a:cubicBezTo>
                  <a:pt x="114" y="97"/>
                  <a:pt x="112" y="110"/>
                  <a:pt x="112" y="110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93" y="102"/>
                  <a:pt x="93" y="102"/>
                  <a:pt x="93" y="102"/>
                </a:cubicBezTo>
                <a:cubicBezTo>
                  <a:pt x="93" y="102"/>
                  <a:pt x="91" y="97"/>
                  <a:pt x="86" y="97"/>
                </a:cubicBezTo>
                <a:cubicBezTo>
                  <a:pt x="80" y="97"/>
                  <a:pt x="78" y="105"/>
                  <a:pt x="78" y="105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6" y="108"/>
                  <a:pt x="44" y="99"/>
                  <a:pt x="37" y="93"/>
                </a:cubicBezTo>
                <a:cubicBezTo>
                  <a:pt x="32" y="88"/>
                  <a:pt x="25" y="78"/>
                  <a:pt x="25" y="78"/>
                </a:cubicBezTo>
                <a:cubicBezTo>
                  <a:pt x="25" y="78"/>
                  <a:pt x="16" y="75"/>
                  <a:pt x="12" y="80"/>
                </a:cubicBezTo>
                <a:cubicBezTo>
                  <a:pt x="6" y="84"/>
                  <a:pt x="14" y="91"/>
                  <a:pt x="13" y="93"/>
                </a:cubicBezTo>
                <a:cubicBezTo>
                  <a:pt x="11" y="95"/>
                  <a:pt x="2" y="90"/>
                  <a:pt x="2" y="90"/>
                </a:cubicBezTo>
                <a:cubicBezTo>
                  <a:pt x="0" y="95"/>
                  <a:pt x="0" y="95"/>
                  <a:pt x="0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8" y="98"/>
                  <a:pt x="8" y="98"/>
                  <a:pt x="8" y="98"/>
                </a:cubicBezTo>
                <a:cubicBezTo>
                  <a:pt x="9" y="104"/>
                  <a:pt x="9" y="104"/>
                  <a:pt x="9" y="104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4"/>
                  <a:pt x="53" y="126"/>
                  <a:pt x="63" y="131"/>
                </a:cubicBezTo>
                <a:cubicBezTo>
                  <a:pt x="72" y="136"/>
                  <a:pt x="73" y="146"/>
                  <a:pt x="73" y="146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86" y="152"/>
                  <a:pt x="88" y="155"/>
                </a:cubicBezTo>
                <a:cubicBezTo>
                  <a:pt x="90" y="158"/>
                  <a:pt x="85" y="158"/>
                  <a:pt x="84" y="162"/>
                </a:cubicBezTo>
                <a:cubicBezTo>
                  <a:pt x="83" y="167"/>
                  <a:pt x="85" y="170"/>
                  <a:pt x="86" y="174"/>
                </a:cubicBezTo>
                <a:cubicBezTo>
                  <a:pt x="88" y="180"/>
                  <a:pt x="86" y="186"/>
                  <a:pt x="86" y="186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8" y="194"/>
                  <a:pt x="98" y="194"/>
                  <a:pt x="98" y="194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95" y="197"/>
                  <a:pt x="94" y="199"/>
                  <a:pt x="94" y="204"/>
                </a:cubicBezTo>
                <a:cubicBezTo>
                  <a:pt x="94" y="210"/>
                  <a:pt x="103" y="215"/>
                  <a:pt x="105" y="218"/>
                </a:cubicBezTo>
                <a:cubicBezTo>
                  <a:pt x="107" y="222"/>
                  <a:pt x="106" y="229"/>
                  <a:pt x="106" y="229"/>
                </a:cubicBezTo>
                <a:cubicBezTo>
                  <a:pt x="106" y="229"/>
                  <a:pt x="108" y="233"/>
                  <a:pt x="110" y="237"/>
                </a:cubicBezTo>
                <a:cubicBezTo>
                  <a:pt x="111" y="240"/>
                  <a:pt x="106" y="243"/>
                  <a:pt x="103" y="248"/>
                </a:cubicBezTo>
                <a:cubicBezTo>
                  <a:pt x="101" y="252"/>
                  <a:pt x="106" y="253"/>
                  <a:pt x="106" y="253"/>
                </a:cubicBezTo>
                <a:cubicBezTo>
                  <a:pt x="106" y="253"/>
                  <a:pt x="106" y="254"/>
                  <a:pt x="105" y="260"/>
                </a:cubicBezTo>
                <a:cubicBezTo>
                  <a:pt x="105" y="264"/>
                  <a:pt x="112" y="265"/>
                  <a:pt x="114" y="266"/>
                </a:cubicBezTo>
                <a:cubicBezTo>
                  <a:pt x="116" y="268"/>
                  <a:pt x="115" y="271"/>
                  <a:pt x="116" y="275"/>
                </a:cubicBezTo>
                <a:cubicBezTo>
                  <a:pt x="117" y="279"/>
                  <a:pt x="122" y="281"/>
                  <a:pt x="122" y="281"/>
                </a:cubicBezTo>
                <a:cubicBezTo>
                  <a:pt x="123" y="288"/>
                  <a:pt x="123" y="288"/>
                  <a:pt x="123" y="288"/>
                </a:cubicBezTo>
                <a:cubicBezTo>
                  <a:pt x="128" y="286"/>
                  <a:pt x="128" y="286"/>
                  <a:pt x="128" y="286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5"/>
                  <a:pt x="139" y="295"/>
                  <a:pt x="139" y="295"/>
                </a:cubicBezTo>
                <a:cubicBezTo>
                  <a:pt x="147" y="294"/>
                  <a:pt x="147" y="294"/>
                  <a:pt x="147" y="294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9" y="301"/>
                  <a:pt x="162" y="308"/>
                </a:cubicBezTo>
                <a:cubicBezTo>
                  <a:pt x="166" y="314"/>
                  <a:pt x="162" y="324"/>
                  <a:pt x="162" y="324"/>
                </a:cubicBezTo>
                <a:cubicBezTo>
                  <a:pt x="166" y="325"/>
                  <a:pt x="166" y="325"/>
                  <a:pt x="166" y="325"/>
                </a:cubicBezTo>
                <a:cubicBezTo>
                  <a:pt x="169" y="334"/>
                  <a:pt x="169" y="334"/>
                  <a:pt x="169" y="334"/>
                </a:cubicBezTo>
                <a:cubicBezTo>
                  <a:pt x="163" y="331"/>
                  <a:pt x="163" y="331"/>
                  <a:pt x="163" y="331"/>
                </a:cubicBezTo>
                <a:cubicBezTo>
                  <a:pt x="162" y="334"/>
                  <a:pt x="162" y="334"/>
                  <a:pt x="162" y="334"/>
                </a:cubicBezTo>
                <a:cubicBezTo>
                  <a:pt x="170" y="339"/>
                  <a:pt x="170" y="339"/>
                  <a:pt x="170" y="339"/>
                </a:cubicBezTo>
                <a:cubicBezTo>
                  <a:pt x="167" y="342"/>
                  <a:pt x="167" y="342"/>
                  <a:pt x="167" y="342"/>
                </a:cubicBezTo>
                <a:cubicBezTo>
                  <a:pt x="167" y="342"/>
                  <a:pt x="160" y="340"/>
                  <a:pt x="154" y="341"/>
                </a:cubicBezTo>
                <a:cubicBezTo>
                  <a:pt x="150" y="342"/>
                  <a:pt x="147" y="346"/>
                  <a:pt x="147" y="346"/>
                </a:cubicBezTo>
                <a:cubicBezTo>
                  <a:pt x="147" y="355"/>
                  <a:pt x="147" y="355"/>
                  <a:pt x="147" y="355"/>
                </a:cubicBezTo>
                <a:cubicBezTo>
                  <a:pt x="145" y="357"/>
                  <a:pt x="145" y="357"/>
                  <a:pt x="145" y="357"/>
                </a:cubicBezTo>
                <a:cubicBezTo>
                  <a:pt x="145" y="366"/>
                  <a:pt x="145" y="366"/>
                  <a:pt x="145" y="366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37" y="376"/>
                  <a:pt x="137" y="376"/>
                  <a:pt x="137" y="376"/>
                </a:cubicBezTo>
                <a:cubicBezTo>
                  <a:pt x="129" y="395"/>
                  <a:pt x="129" y="395"/>
                  <a:pt x="129" y="395"/>
                </a:cubicBezTo>
                <a:cubicBezTo>
                  <a:pt x="131" y="401"/>
                  <a:pt x="131" y="401"/>
                  <a:pt x="131" y="401"/>
                </a:cubicBezTo>
                <a:cubicBezTo>
                  <a:pt x="123" y="399"/>
                  <a:pt x="123" y="399"/>
                  <a:pt x="123" y="399"/>
                </a:cubicBezTo>
                <a:cubicBezTo>
                  <a:pt x="124" y="409"/>
                  <a:pt x="124" y="409"/>
                  <a:pt x="124" y="409"/>
                </a:cubicBezTo>
                <a:cubicBezTo>
                  <a:pt x="117" y="413"/>
                  <a:pt x="117" y="413"/>
                  <a:pt x="117" y="413"/>
                </a:cubicBezTo>
                <a:cubicBezTo>
                  <a:pt x="114" y="418"/>
                  <a:pt x="114" y="418"/>
                  <a:pt x="114" y="418"/>
                </a:cubicBezTo>
                <a:cubicBezTo>
                  <a:pt x="112" y="413"/>
                  <a:pt x="112" y="413"/>
                  <a:pt x="112" y="413"/>
                </a:cubicBezTo>
                <a:cubicBezTo>
                  <a:pt x="108" y="414"/>
                  <a:pt x="108" y="414"/>
                  <a:pt x="108" y="414"/>
                </a:cubicBezTo>
                <a:cubicBezTo>
                  <a:pt x="108" y="417"/>
                  <a:pt x="108" y="417"/>
                  <a:pt x="108" y="417"/>
                </a:cubicBezTo>
                <a:cubicBezTo>
                  <a:pt x="106" y="418"/>
                  <a:pt x="106" y="418"/>
                  <a:pt x="106" y="418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111" y="421"/>
                  <a:pt x="111" y="421"/>
                  <a:pt x="111" y="421"/>
                </a:cubicBezTo>
                <a:cubicBezTo>
                  <a:pt x="113" y="422"/>
                  <a:pt x="113" y="422"/>
                  <a:pt x="113" y="422"/>
                </a:cubicBezTo>
                <a:cubicBezTo>
                  <a:pt x="111" y="430"/>
                  <a:pt x="111" y="430"/>
                  <a:pt x="111" y="430"/>
                </a:cubicBezTo>
                <a:cubicBezTo>
                  <a:pt x="111" y="430"/>
                  <a:pt x="107" y="426"/>
                  <a:pt x="104" y="428"/>
                </a:cubicBezTo>
                <a:cubicBezTo>
                  <a:pt x="100" y="430"/>
                  <a:pt x="102" y="436"/>
                  <a:pt x="102" y="436"/>
                </a:cubicBezTo>
                <a:cubicBezTo>
                  <a:pt x="102" y="439"/>
                  <a:pt x="102" y="439"/>
                  <a:pt x="102" y="439"/>
                </a:cubicBezTo>
                <a:cubicBezTo>
                  <a:pt x="101" y="441"/>
                  <a:pt x="100" y="442"/>
                  <a:pt x="100" y="442"/>
                </a:cubicBezTo>
                <a:cubicBezTo>
                  <a:pt x="97" y="437"/>
                  <a:pt x="97" y="437"/>
                  <a:pt x="97" y="437"/>
                </a:cubicBezTo>
                <a:cubicBezTo>
                  <a:pt x="96" y="438"/>
                  <a:pt x="96" y="438"/>
                  <a:pt x="96" y="438"/>
                </a:cubicBezTo>
                <a:cubicBezTo>
                  <a:pt x="98" y="444"/>
                  <a:pt x="98" y="444"/>
                  <a:pt x="98" y="444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5" y="444"/>
                  <a:pt x="99" y="455"/>
                  <a:pt x="98" y="457"/>
                </a:cubicBezTo>
                <a:cubicBezTo>
                  <a:pt x="97" y="460"/>
                  <a:pt x="91" y="458"/>
                  <a:pt x="89" y="458"/>
                </a:cubicBezTo>
                <a:cubicBezTo>
                  <a:pt x="82" y="458"/>
                  <a:pt x="82" y="458"/>
                  <a:pt x="82" y="458"/>
                </a:cubicBezTo>
                <a:cubicBezTo>
                  <a:pt x="82" y="458"/>
                  <a:pt x="82" y="462"/>
                  <a:pt x="80" y="462"/>
                </a:cubicBezTo>
                <a:cubicBezTo>
                  <a:pt x="79" y="462"/>
                  <a:pt x="77" y="459"/>
                  <a:pt x="77" y="459"/>
                </a:cubicBezTo>
                <a:cubicBezTo>
                  <a:pt x="75" y="467"/>
                  <a:pt x="75" y="467"/>
                  <a:pt x="75" y="467"/>
                </a:cubicBezTo>
                <a:cubicBezTo>
                  <a:pt x="83" y="475"/>
                  <a:pt x="83" y="475"/>
                  <a:pt x="83" y="475"/>
                </a:cubicBezTo>
                <a:cubicBezTo>
                  <a:pt x="77" y="474"/>
                  <a:pt x="77" y="474"/>
                  <a:pt x="77" y="474"/>
                </a:cubicBezTo>
                <a:cubicBezTo>
                  <a:pt x="75" y="482"/>
                  <a:pt x="75" y="482"/>
                  <a:pt x="75" y="482"/>
                </a:cubicBezTo>
                <a:cubicBezTo>
                  <a:pt x="75" y="482"/>
                  <a:pt x="77" y="484"/>
                  <a:pt x="77" y="486"/>
                </a:cubicBezTo>
                <a:cubicBezTo>
                  <a:pt x="77" y="487"/>
                  <a:pt x="72" y="487"/>
                  <a:pt x="72" y="487"/>
                </a:cubicBezTo>
                <a:cubicBezTo>
                  <a:pt x="69" y="492"/>
                  <a:pt x="69" y="492"/>
                  <a:pt x="69" y="492"/>
                </a:cubicBezTo>
                <a:cubicBezTo>
                  <a:pt x="68" y="504"/>
                  <a:pt x="68" y="504"/>
                  <a:pt x="68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72" y="504"/>
                  <a:pt x="69" y="508"/>
                  <a:pt x="70" y="513"/>
                </a:cubicBezTo>
                <a:cubicBezTo>
                  <a:pt x="70" y="517"/>
                  <a:pt x="78" y="519"/>
                  <a:pt x="80" y="523"/>
                </a:cubicBezTo>
                <a:cubicBezTo>
                  <a:pt x="83" y="528"/>
                  <a:pt x="80" y="534"/>
                  <a:pt x="80" y="534"/>
                </a:cubicBezTo>
                <a:cubicBezTo>
                  <a:pt x="80" y="543"/>
                  <a:pt x="80" y="543"/>
                  <a:pt x="80" y="543"/>
                </a:cubicBezTo>
                <a:cubicBezTo>
                  <a:pt x="83" y="546"/>
                  <a:pt x="83" y="546"/>
                  <a:pt x="83" y="546"/>
                </a:cubicBezTo>
                <a:cubicBezTo>
                  <a:pt x="86" y="544"/>
                  <a:pt x="86" y="544"/>
                  <a:pt x="86" y="544"/>
                </a:cubicBezTo>
                <a:cubicBezTo>
                  <a:pt x="86" y="544"/>
                  <a:pt x="86" y="550"/>
                  <a:pt x="87" y="552"/>
                </a:cubicBezTo>
                <a:cubicBezTo>
                  <a:pt x="88" y="555"/>
                  <a:pt x="91" y="559"/>
                  <a:pt x="91" y="559"/>
                </a:cubicBezTo>
                <a:cubicBezTo>
                  <a:pt x="90" y="561"/>
                  <a:pt x="90" y="561"/>
                  <a:pt x="90" y="561"/>
                </a:cubicBezTo>
                <a:cubicBezTo>
                  <a:pt x="94" y="562"/>
                  <a:pt x="94" y="562"/>
                  <a:pt x="94" y="562"/>
                </a:cubicBezTo>
                <a:cubicBezTo>
                  <a:pt x="95" y="567"/>
                  <a:pt x="95" y="567"/>
                  <a:pt x="95" y="567"/>
                </a:cubicBezTo>
                <a:cubicBezTo>
                  <a:pt x="90" y="566"/>
                  <a:pt x="90" y="566"/>
                  <a:pt x="90" y="566"/>
                </a:cubicBezTo>
                <a:cubicBezTo>
                  <a:pt x="90" y="569"/>
                  <a:pt x="90" y="569"/>
                  <a:pt x="90" y="569"/>
                </a:cubicBezTo>
                <a:cubicBezTo>
                  <a:pt x="93" y="572"/>
                  <a:pt x="93" y="572"/>
                  <a:pt x="93" y="572"/>
                </a:cubicBezTo>
                <a:cubicBezTo>
                  <a:pt x="89" y="572"/>
                  <a:pt x="89" y="572"/>
                  <a:pt x="89" y="572"/>
                </a:cubicBezTo>
                <a:cubicBezTo>
                  <a:pt x="93" y="577"/>
                  <a:pt x="93" y="577"/>
                  <a:pt x="93" y="577"/>
                </a:cubicBezTo>
                <a:cubicBezTo>
                  <a:pt x="90" y="578"/>
                  <a:pt x="90" y="578"/>
                  <a:pt x="90" y="578"/>
                </a:cubicBezTo>
                <a:cubicBezTo>
                  <a:pt x="95" y="584"/>
                  <a:pt x="95" y="584"/>
                  <a:pt x="95" y="584"/>
                </a:cubicBezTo>
                <a:cubicBezTo>
                  <a:pt x="95" y="584"/>
                  <a:pt x="96" y="588"/>
                  <a:pt x="94" y="591"/>
                </a:cubicBezTo>
                <a:cubicBezTo>
                  <a:pt x="91" y="593"/>
                  <a:pt x="95" y="598"/>
                  <a:pt x="95" y="598"/>
                </a:cubicBezTo>
                <a:cubicBezTo>
                  <a:pt x="95" y="598"/>
                  <a:pt x="90" y="599"/>
                  <a:pt x="90" y="603"/>
                </a:cubicBezTo>
                <a:cubicBezTo>
                  <a:pt x="91" y="607"/>
                  <a:pt x="94" y="610"/>
                  <a:pt x="94" y="610"/>
                </a:cubicBezTo>
                <a:cubicBezTo>
                  <a:pt x="91" y="610"/>
                  <a:pt x="91" y="610"/>
                  <a:pt x="91" y="610"/>
                </a:cubicBezTo>
                <a:cubicBezTo>
                  <a:pt x="88" y="607"/>
                  <a:pt x="88" y="607"/>
                  <a:pt x="88" y="607"/>
                </a:cubicBezTo>
                <a:cubicBezTo>
                  <a:pt x="87" y="613"/>
                  <a:pt x="87" y="613"/>
                  <a:pt x="87" y="613"/>
                </a:cubicBezTo>
                <a:cubicBezTo>
                  <a:pt x="95" y="613"/>
                  <a:pt x="95" y="613"/>
                  <a:pt x="95" y="613"/>
                </a:cubicBezTo>
                <a:cubicBezTo>
                  <a:pt x="93" y="614"/>
                  <a:pt x="93" y="614"/>
                  <a:pt x="93" y="614"/>
                </a:cubicBezTo>
                <a:cubicBezTo>
                  <a:pt x="94" y="619"/>
                  <a:pt x="94" y="619"/>
                  <a:pt x="94" y="619"/>
                </a:cubicBezTo>
                <a:cubicBezTo>
                  <a:pt x="97" y="622"/>
                  <a:pt x="97" y="622"/>
                  <a:pt x="97" y="622"/>
                </a:cubicBezTo>
                <a:cubicBezTo>
                  <a:pt x="97" y="622"/>
                  <a:pt x="95" y="624"/>
                  <a:pt x="97" y="628"/>
                </a:cubicBezTo>
                <a:cubicBezTo>
                  <a:pt x="99" y="632"/>
                  <a:pt x="101" y="632"/>
                  <a:pt x="101" y="632"/>
                </a:cubicBezTo>
                <a:cubicBezTo>
                  <a:pt x="104" y="635"/>
                  <a:pt x="104" y="635"/>
                  <a:pt x="104" y="635"/>
                </a:cubicBezTo>
                <a:cubicBezTo>
                  <a:pt x="104" y="630"/>
                  <a:pt x="104" y="630"/>
                  <a:pt x="104" y="630"/>
                </a:cubicBezTo>
                <a:cubicBezTo>
                  <a:pt x="110" y="626"/>
                  <a:pt x="110" y="626"/>
                  <a:pt x="110" y="626"/>
                </a:cubicBezTo>
                <a:cubicBezTo>
                  <a:pt x="110" y="635"/>
                  <a:pt x="110" y="635"/>
                  <a:pt x="110" y="635"/>
                </a:cubicBezTo>
                <a:cubicBezTo>
                  <a:pt x="112" y="635"/>
                  <a:pt x="112" y="635"/>
                  <a:pt x="112" y="635"/>
                </a:cubicBezTo>
                <a:cubicBezTo>
                  <a:pt x="113" y="631"/>
                  <a:pt x="113" y="631"/>
                  <a:pt x="113" y="631"/>
                </a:cubicBezTo>
                <a:cubicBezTo>
                  <a:pt x="118" y="635"/>
                  <a:pt x="118" y="635"/>
                  <a:pt x="118" y="635"/>
                </a:cubicBezTo>
                <a:cubicBezTo>
                  <a:pt x="124" y="635"/>
                  <a:pt x="124" y="635"/>
                  <a:pt x="124" y="635"/>
                </a:cubicBezTo>
                <a:cubicBezTo>
                  <a:pt x="131" y="638"/>
                  <a:pt x="131" y="638"/>
                  <a:pt x="131" y="638"/>
                </a:cubicBezTo>
                <a:cubicBezTo>
                  <a:pt x="137" y="638"/>
                  <a:pt x="137" y="638"/>
                  <a:pt x="137" y="638"/>
                </a:cubicBezTo>
                <a:cubicBezTo>
                  <a:pt x="135" y="646"/>
                  <a:pt x="135" y="646"/>
                  <a:pt x="135" y="646"/>
                </a:cubicBezTo>
                <a:cubicBezTo>
                  <a:pt x="137" y="648"/>
                  <a:pt x="137" y="648"/>
                  <a:pt x="137" y="648"/>
                </a:cubicBezTo>
                <a:cubicBezTo>
                  <a:pt x="144" y="645"/>
                  <a:pt x="144" y="645"/>
                  <a:pt x="144" y="645"/>
                </a:cubicBezTo>
                <a:cubicBezTo>
                  <a:pt x="151" y="639"/>
                  <a:pt x="151" y="639"/>
                  <a:pt x="151" y="639"/>
                </a:cubicBezTo>
                <a:cubicBezTo>
                  <a:pt x="152" y="640"/>
                  <a:pt x="152" y="640"/>
                  <a:pt x="152" y="640"/>
                </a:cubicBezTo>
                <a:cubicBezTo>
                  <a:pt x="149" y="649"/>
                  <a:pt x="149" y="649"/>
                  <a:pt x="149" y="649"/>
                </a:cubicBezTo>
                <a:cubicBezTo>
                  <a:pt x="154" y="653"/>
                  <a:pt x="154" y="653"/>
                  <a:pt x="154" y="653"/>
                </a:cubicBezTo>
                <a:cubicBezTo>
                  <a:pt x="153" y="657"/>
                  <a:pt x="153" y="657"/>
                  <a:pt x="153" y="657"/>
                </a:cubicBezTo>
                <a:cubicBezTo>
                  <a:pt x="157" y="656"/>
                  <a:pt x="157" y="656"/>
                  <a:pt x="157" y="656"/>
                </a:cubicBezTo>
                <a:cubicBezTo>
                  <a:pt x="157" y="658"/>
                  <a:pt x="157" y="658"/>
                  <a:pt x="157" y="658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1" y="666"/>
                  <a:pt x="151" y="666"/>
                  <a:pt x="151" y="666"/>
                </a:cubicBezTo>
                <a:cubicBezTo>
                  <a:pt x="156" y="666"/>
                  <a:pt x="156" y="666"/>
                  <a:pt x="156" y="666"/>
                </a:cubicBezTo>
                <a:cubicBezTo>
                  <a:pt x="159" y="662"/>
                  <a:pt x="159" y="662"/>
                  <a:pt x="159" y="662"/>
                </a:cubicBezTo>
                <a:cubicBezTo>
                  <a:pt x="159" y="662"/>
                  <a:pt x="161" y="664"/>
                  <a:pt x="161" y="666"/>
                </a:cubicBezTo>
                <a:cubicBezTo>
                  <a:pt x="162" y="669"/>
                  <a:pt x="152" y="674"/>
                  <a:pt x="152" y="674"/>
                </a:cubicBezTo>
                <a:cubicBezTo>
                  <a:pt x="163" y="671"/>
                  <a:pt x="163" y="671"/>
                  <a:pt x="163" y="671"/>
                </a:cubicBezTo>
                <a:cubicBezTo>
                  <a:pt x="171" y="655"/>
                  <a:pt x="171" y="655"/>
                  <a:pt x="171" y="655"/>
                </a:cubicBezTo>
                <a:cubicBezTo>
                  <a:pt x="169" y="663"/>
                  <a:pt x="169" y="663"/>
                  <a:pt x="169" y="663"/>
                </a:cubicBezTo>
                <a:cubicBezTo>
                  <a:pt x="181" y="660"/>
                  <a:pt x="181" y="660"/>
                  <a:pt x="181" y="660"/>
                </a:cubicBezTo>
                <a:cubicBezTo>
                  <a:pt x="189" y="654"/>
                  <a:pt x="189" y="654"/>
                  <a:pt x="189" y="654"/>
                </a:cubicBezTo>
                <a:cubicBezTo>
                  <a:pt x="192" y="654"/>
                  <a:pt x="192" y="654"/>
                  <a:pt x="192" y="654"/>
                </a:cubicBezTo>
                <a:cubicBezTo>
                  <a:pt x="198" y="649"/>
                  <a:pt x="198" y="649"/>
                  <a:pt x="198" y="649"/>
                </a:cubicBezTo>
                <a:cubicBezTo>
                  <a:pt x="201" y="650"/>
                  <a:pt x="201" y="650"/>
                  <a:pt x="201" y="650"/>
                </a:cubicBezTo>
                <a:cubicBezTo>
                  <a:pt x="203" y="655"/>
                  <a:pt x="203" y="655"/>
                  <a:pt x="203" y="655"/>
                </a:cubicBezTo>
                <a:cubicBezTo>
                  <a:pt x="206" y="653"/>
                  <a:pt x="206" y="653"/>
                  <a:pt x="206" y="653"/>
                </a:cubicBezTo>
                <a:cubicBezTo>
                  <a:pt x="206" y="645"/>
                  <a:pt x="206" y="645"/>
                  <a:pt x="206" y="645"/>
                </a:cubicBezTo>
                <a:cubicBezTo>
                  <a:pt x="221" y="638"/>
                  <a:pt x="221" y="638"/>
                  <a:pt x="221" y="638"/>
                </a:cubicBezTo>
                <a:cubicBezTo>
                  <a:pt x="222" y="635"/>
                  <a:pt x="222" y="635"/>
                  <a:pt x="222" y="635"/>
                </a:cubicBezTo>
                <a:cubicBezTo>
                  <a:pt x="235" y="629"/>
                  <a:pt x="235" y="629"/>
                  <a:pt x="235" y="629"/>
                </a:cubicBezTo>
                <a:cubicBezTo>
                  <a:pt x="235" y="622"/>
                  <a:pt x="235" y="622"/>
                  <a:pt x="235" y="622"/>
                </a:cubicBezTo>
                <a:cubicBezTo>
                  <a:pt x="235" y="622"/>
                  <a:pt x="237" y="628"/>
                  <a:pt x="241" y="628"/>
                </a:cubicBezTo>
                <a:cubicBezTo>
                  <a:pt x="244" y="628"/>
                  <a:pt x="248" y="626"/>
                  <a:pt x="248" y="626"/>
                </a:cubicBezTo>
                <a:cubicBezTo>
                  <a:pt x="245" y="624"/>
                  <a:pt x="245" y="624"/>
                  <a:pt x="245" y="624"/>
                </a:cubicBezTo>
                <a:cubicBezTo>
                  <a:pt x="246" y="620"/>
                  <a:pt x="246" y="620"/>
                  <a:pt x="246" y="620"/>
                </a:cubicBezTo>
                <a:cubicBezTo>
                  <a:pt x="251" y="624"/>
                  <a:pt x="251" y="624"/>
                  <a:pt x="251" y="624"/>
                </a:cubicBezTo>
                <a:cubicBezTo>
                  <a:pt x="251" y="622"/>
                  <a:pt x="251" y="622"/>
                  <a:pt x="251" y="622"/>
                </a:cubicBezTo>
                <a:cubicBezTo>
                  <a:pt x="245" y="613"/>
                  <a:pt x="245" y="613"/>
                  <a:pt x="245" y="613"/>
                </a:cubicBezTo>
                <a:cubicBezTo>
                  <a:pt x="245" y="613"/>
                  <a:pt x="254" y="619"/>
                  <a:pt x="260" y="617"/>
                </a:cubicBezTo>
                <a:cubicBezTo>
                  <a:pt x="264" y="614"/>
                  <a:pt x="262" y="611"/>
                  <a:pt x="262" y="611"/>
                </a:cubicBezTo>
                <a:cubicBezTo>
                  <a:pt x="268" y="610"/>
                  <a:pt x="268" y="610"/>
                  <a:pt x="268" y="610"/>
                </a:cubicBezTo>
                <a:cubicBezTo>
                  <a:pt x="273" y="608"/>
                  <a:pt x="273" y="608"/>
                  <a:pt x="273" y="608"/>
                </a:cubicBezTo>
                <a:cubicBezTo>
                  <a:pt x="279" y="608"/>
                  <a:pt x="279" y="608"/>
                  <a:pt x="279" y="608"/>
                </a:cubicBezTo>
                <a:cubicBezTo>
                  <a:pt x="283" y="602"/>
                  <a:pt x="283" y="602"/>
                  <a:pt x="283" y="602"/>
                </a:cubicBezTo>
                <a:cubicBezTo>
                  <a:pt x="293" y="603"/>
                  <a:pt x="293" y="603"/>
                  <a:pt x="293" y="603"/>
                </a:cubicBezTo>
                <a:cubicBezTo>
                  <a:pt x="304" y="598"/>
                  <a:pt x="304" y="598"/>
                  <a:pt x="304" y="598"/>
                </a:cubicBezTo>
                <a:cubicBezTo>
                  <a:pt x="304" y="597"/>
                  <a:pt x="304" y="597"/>
                  <a:pt x="304" y="597"/>
                </a:cubicBezTo>
                <a:cubicBezTo>
                  <a:pt x="312" y="581"/>
                  <a:pt x="312" y="581"/>
                  <a:pt x="312" y="581"/>
                </a:cubicBezTo>
                <a:cubicBezTo>
                  <a:pt x="323" y="566"/>
                  <a:pt x="323" y="566"/>
                  <a:pt x="323" y="566"/>
                </a:cubicBezTo>
                <a:cubicBezTo>
                  <a:pt x="327" y="563"/>
                  <a:pt x="327" y="563"/>
                  <a:pt x="327" y="563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41" y="540"/>
                  <a:pt x="341" y="540"/>
                  <a:pt x="341" y="540"/>
                </a:cubicBezTo>
                <a:cubicBezTo>
                  <a:pt x="341" y="540"/>
                  <a:pt x="346" y="527"/>
                  <a:pt x="349" y="521"/>
                </a:cubicBezTo>
                <a:cubicBezTo>
                  <a:pt x="352" y="516"/>
                  <a:pt x="360" y="496"/>
                  <a:pt x="363" y="485"/>
                </a:cubicBezTo>
                <a:cubicBezTo>
                  <a:pt x="366" y="473"/>
                  <a:pt x="375" y="460"/>
                  <a:pt x="375" y="460"/>
                </a:cubicBezTo>
                <a:cubicBezTo>
                  <a:pt x="375" y="460"/>
                  <a:pt x="377" y="456"/>
                  <a:pt x="378" y="452"/>
                </a:cubicBezTo>
                <a:cubicBezTo>
                  <a:pt x="380" y="448"/>
                  <a:pt x="382" y="424"/>
                  <a:pt x="382" y="418"/>
                </a:cubicBezTo>
                <a:close/>
                <a:moveTo>
                  <a:pt x="52" y="662"/>
                </a:moveTo>
                <a:cubicBezTo>
                  <a:pt x="52" y="658"/>
                  <a:pt x="52" y="658"/>
                  <a:pt x="52" y="658"/>
                </a:cubicBezTo>
                <a:cubicBezTo>
                  <a:pt x="54" y="657"/>
                  <a:pt x="54" y="657"/>
                  <a:pt x="54" y="657"/>
                </a:cubicBezTo>
                <a:cubicBezTo>
                  <a:pt x="54" y="657"/>
                  <a:pt x="54" y="659"/>
                  <a:pt x="55" y="661"/>
                </a:cubicBezTo>
                <a:cubicBezTo>
                  <a:pt x="56" y="662"/>
                  <a:pt x="61" y="660"/>
                  <a:pt x="61" y="660"/>
                </a:cubicBezTo>
                <a:cubicBezTo>
                  <a:pt x="60" y="653"/>
                  <a:pt x="60" y="653"/>
                  <a:pt x="60" y="653"/>
                </a:cubicBezTo>
                <a:cubicBezTo>
                  <a:pt x="55" y="653"/>
                  <a:pt x="55" y="653"/>
                  <a:pt x="55" y="653"/>
                </a:cubicBezTo>
                <a:cubicBezTo>
                  <a:pt x="55" y="650"/>
                  <a:pt x="55" y="650"/>
                  <a:pt x="55" y="650"/>
                </a:cubicBezTo>
                <a:cubicBezTo>
                  <a:pt x="51" y="651"/>
                  <a:pt x="51" y="651"/>
                  <a:pt x="51" y="651"/>
                </a:cubicBezTo>
                <a:cubicBezTo>
                  <a:pt x="51" y="651"/>
                  <a:pt x="50" y="649"/>
                  <a:pt x="50" y="647"/>
                </a:cubicBezTo>
                <a:cubicBezTo>
                  <a:pt x="50" y="646"/>
                  <a:pt x="47" y="644"/>
                  <a:pt x="45" y="648"/>
                </a:cubicBezTo>
                <a:cubicBezTo>
                  <a:pt x="45" y="651"/>
                  <a:pt x="45" y="651"/>
                  <a:pt x="45" y="651"/>
                </a:cubicBezTo>
                <a:cubicBezTo>
                  <a:pt x="48" y="657"/>
                  <a:pt x="48" y="657"/>
                  <a:pt x="48" y="657"/>
                </a:cubicBezTo>
                <a:cubicBezTo>
                  <a:pt x="45" y="659"/>
                  <a:pt x="45" y="659"/>
                  <a:pt x="45" y="659"/>
                </a:cubicBezTo>
                <a:cubicBezTo>
                  <a:pt x="44" y="655"/>
                  <a:pt x="44" y="655"/>
                  <a:pt x="44" y="655"/>
                </a:cubicBezTo>
                <a:cubicBezTo>
                  <a:pt x="41" y="658"/>
                  <a:pt x="41" y="658"/>
                  <a:pt x="41" y="658"/>
                </a:cubicBezTo>
                <a:cubicBezTo>
                  <a:pt x="46" y="669"/>
                  <a:pt x="46" y="669"/>
                  <a:pt x="46" y="669"/>
                </a:cubicBezTo>
                <a:cubicBezTo>
                  <a:pt x="50" y="670"/>
                  <a:pt x="50" y="670"/>
                  <a:pt x="50" y="670"/>
                </a:cubicBezTo>
                <a:cubicBezTo>
                  <a:pt x="54" y="666"/>
                  <a:pt x="54" y="666"/>
                  <a:pt x="54" y="666"/>
                </a:cubicBezTo>
                <a:cubicBezTo>
                  <a:pt x="54" y="662"/>
                  <a:pt x="54" y="662"/>
                  <a:pt x="54" y="662"/>
                </a:cubicBezTo>
                <a:lnTo>
                  <a:pt x="52" y="662"/>
                </a:lnTo>
                <a:close/>
                <a:moveTo>
                  <a:pt x="37" y="666"/>
                </a:moveTo>
                <a:cubicBezTo>
                  <a:pt x="41" y="664"/>
                  <a:pt x="41" y="664"/>
                  <a:pt x="41" y="664"/>
                </a:cubicBezTo>
                <a:cubicBezTo>
                  <a:pt x="39" y="658"/>
                  <a:pt x="39" y="658"/>
                  <a:pt x="39" y="658"/>
                </a:cubicBezTo>
                <a:lnTo>
                  <a:pt x="37" y="666"/>
                </a:lnTo>
                <a:close/>
                <a:moveTo>
                  <a:pt x="55" y="670"/>
                </a:moveTo>
                <a:cubicBezTo>
                  <a:pt x="61" y="674"/>
                  <a:pt x="61" y="674"/>
                  <a:pt x="61" y="674"/>
                </a:cubicBezTo>
                <a:cubicBezTo>
                  <a:pt x="63" y="671"/>
                  <a:pt x="63" y="671"/>
                  <a:pt x="63" y="671"/>
                </a:cubicBezTo>
                <a:cubicBezTo>
                  <a:pt x="56" y="667"/>
                  <a:pt x="56" y="667"/>
                  <a:pt x="56" y="667"/>
                </a:cubicBezTo>
                <a:lnTo>
                  <a:pt x="55" y="670"/>
                </a:lnTo>
                <a:close/>
                <a:moveTo>
                  <a:pt x="63" y="663"/>
                </a:moveTo>
                <a:cubicBezTo>
                  <a:pt x="61" y="664"/>
                  <a:pt x="61" y="667"/>
                  <a:pt x="64" y="667"/>
                </a:cubicBezTo>
                <a:cubicBezTo>
                  <a:pt x="66" y="666"/>
                  <a:pt x="66" y="662"/>
                  <a:pt x="63" y="663"/>
                </a:cubicBezTo>
                <a:close/>
                <a:moveTo>
                  <a:pt x="107" y="657"/>
                </a:moveTo>
                <a:cubicBezTo>
                  <a:pt x="104" y="657"/>
                  <a:pt x="100" y="662"/>
                  <a:pt x="106" y="661"/>
                </a:cubicBezTo>
                <a:cubicBezTo>
                  <a:pt x="106" y="661"/>
                  <a:pt x="111" y="657"/>
                  <a:pt x="107" y="657"/>
                </a:cubicBezTo>
                <a:close/>
                <a:moveTo>
                  <a:pt x="113" y="654"/>
                </a:moveTo>
                <a:cubicBezTo>
                  <a:pt x="111" y="655"/>
                  <a:pt x="112" y="657"/>
                  <a:pt x="112" y="657"/>
                </a:cubicBezTo>
                <a:cubicBezTo>
                  <a:pt x="110" y="659"/>
                  <a:pt x="110" y="659"/>
                  <a:pt x="110" y="659"/>
                </a:cubicBezTo>
                <a:cubicBezTo>
                  <a:pt x="111" y="660"/>
                  <a:pt x="111" y="660"/>
                  <a:pt x="111" y="660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117" y="655"/>
                  <a:pt x="115" y="653"/>
                  <a:pt x="113" y="654"/>
                </a:cubicBezTo>
                <a:close/>
                <a:moveTo>
                  <a:pt x="119" y="654"/>
                </a:moveTo>
                <a:cubicBezTo>
                  <a:pt x="120" y="657"/>
                  <a:pt x="120" y="657"/>
                  <a:pt x="120" y="657"/>
                </a:cubicBezTo>
                <a:cubicBezTo>
                  <a:pt x="122" y="656"/>
                  <a:pt x="122" y="656"/>
                  <a:pt x="122" y="656"/>
                </a:cubicBezTo>
                <a:cubicBezTo>
                  <a:pt x="122" y="654"/>
                  <a:pt x="122" y="654"/>
                  <a:pt x="122" y="654"/>
                </a:cubicBezTo>
                <a:lnTo>
                  <a:pt x="119" y="654"/>
                </a:lnTo>
                <a:close/>
                <a:moveTo>
                  <a:pt x="148" y="643"/>
                </a:moveTo>
                <a:cubicBezTo>
                  <a:pt x="146" y="647"/>
                  <a:pt x="146" y="647"/>
                  <a:pt x="146" y="647"/>
                </a:cubicBezTo>
                <a:cubicBezTo>
                  <a:pt x="142" y="648"/>
                  <a:pt x="142" y="648"/>
                  <a:pt x="142" y="648"/>
                </a:cubicBezTo>
                <a:cubicBezTo>
                  <a:pt x="139" y="650"/>
                  <a:pt x="139" y="650"/>
                  <a:pt x="139" y="650"/>
                </a:cubicBezTo>
                <a:cubicBezTo>
                  <a:pt x="134" y="651"/>
                  <a:pt x="134" y="651"/>
                  <a:pt x="134" y="651"/>
                </a:cubicBezTo>
                <a:cubicBezTo>
                  <a:pt x="133" y="655"/>
                  <a:pt x="133" y="655"/>
                  <a:pt x="133" y="655"/>
                </a:cubicBezTo>
                <a:cubicBezTo>
                  <a:pt x="136" y="655"/>
                  <a:pt x="136" y="655"/>
                  <a:pt x="136" y="655"/>
                </a:cubicBezTo>
                <a:cubicBezTo>
                  <a:pt x="133" y="659"/>
                  <a:pt x="133" y="659"/>
                  <a:pt x="133" y="659"/>
                </a:cubicBezTo>
                <a:cubicBezTo>
                  <a:pt x="133" y="664"/>
                  <a:pt x="133" y="664"/>
                  <a:pt x="133" y="664"/>
                </a:cubicBezTo>
                <a:cubicBezTo>
                  <a:pt x="139" y="661"/>
                  <a:pt x="139" y="661"/>
                  <a:pt x="139" y="661"/>
                </a:cubicBezTo>
                <a:cubicBezTo>
                  <a:pt x="145" y="661"/>
                  <a:pt x="145" y="661"/>
                  <a:pt x="145" y="661"/>
                </a:cubicBezTo>
                <a:cubicBezTo>
                  <a:pt x="149" y="654"/>
                  <a:pt x="149" y="654"/>
                  <a:pt x="149" y="654"/>
                </a:cubicBezTo>
                <a:cubicBezTo>
                  <a:pt x="147" y="649"/>
                  <a:pt x="147" y="649"/>
                  <a:pt x="147" y="649"/>
                </a:cubicBezTo>
                <a:cubicBezTo>
                  <a:pt x="149" y="644"/>
                  <a:pt x="149" y="644"/>
                  <a:pt x="149" y="644"/>
                </a:cubicBezTo>
                <a:lnTo>
                  <a:pt x="148" y="643"/>
                </a:lnTo>
                <a:close/>
                <a:moveTo>
                  <a:pt x="111" y="639"/>
                </a:moveTo>
                <a:cubicBezTo>
                  <a:pt x="112" y="640"/>
                  <a:pt x="112" y="640"/>
                  <a:pt x="112" y="640"/>
                </a:cubicBezTo>
                <a:cubicBezTo>
                  <a:pt x="110" y="643"/>
                  <a:pt x="110" y="643"/>
                  <a:pt x="110" y="643"/>
                </a:cubicBezTo>
                <a:cubicBezTo>
                  <a:pt x="112" y="643"/>
                  <a:pt x="112" y="643"/>
                  <a:pt x="112" y="643"/>
                </a:cubicBezTo>
                <a:cubicBezTo>
                  <a:pt x="114" y="642"/>
                  <a:pt x="114" y="642"/>
                  <a:pt x="114" y="642"/>
                </a:cubicBezTo>
                <a:cubicBezTo>
                  <a:pt x="117" y="644"/>
                  <a:pt x="117" y="644"/>
                  <a:pt x="117" y="644"/>
                </a:cubicBezTo>
                <a:cubicBezTo>
                  <a:pt x="118" y="641"/>
                  <a:pt x="118" y="641"/>
                  <a:pt x="118" y="641"/>
                </a:cubicBezTo>
                <a:cubicBezTo>
                  <a:pt x="113" y="638"/>
                  <a:pt x="113" y="638"/>
                  <a:pt x="113" y="638"/>
                </a:cubicBezTo>
                <a:lnTo>
                  <a:pt x="111" y="639"/>
                </a:lnTo>
                <a:close/>
                <a:moveTo>
                  <a:pt x="99" y="634"/>
                </a:moveTo>
                <a:cubicBezTo>
                  <a:pt x="95" y="631"/>
                  <a:pt x="94" y="630"/>
                  <a:pt x="95" y="632"/>
                </a:cubicBezTo>
                <a:cubicBezTo>
                  <a:pt x="97" y="637"/>
                  <a:pt x="97" y="637"/>
                  <a:pt x="97" y="637"/>
                </a:cubicBezTo>
                <a:cubicBezTo>
                  <a:pt x="102" y="637"/>
                  <a:pt x="102" y="637"/>
                  <a:pt x="99" y="634"/>
                </a:cubicBezTo>
                <a:close/>
                <a:moveTo>
                  <a:pt x="90" y="628"/>
                </a:moveTo>
                <a:cubicBezTo>
                  <a:pt x="93" y="631"/>
                  <a:pt x="93" y="631"/>
                  <a:pt x="93" y="631"/>
                </a:cubicBezTo>
                <a:cubicBezTo>
                  <a:pt x="94" y="628"/>
                  <a:pt x="94" y="628"/>
                  <a:pt x="94" y="628"/>
                </a:cubicBezTo>
                <a:cubicBezTo>
                  <a:pt x="91" y="627"/>
                  <a:pt x="91" y="627"/>
                  <a:pt x="91" y="627"/>
                </a:cubicBezTo>
                <a:lnTo>
                  <a:pt x="90" y="628"/>
                </a:lnTo>
                <a:close/>
                <a:moveTo>
                  <a:pt x="175" y="667"/>
                </a:moveTo>
                <a:cubicBezTo>
                  <a:pt x="175" y="664"/>
                  <a:pt x="175" y="664"/>
                  <a:pt x="175" y="664"/>
                </a:cubicBezTo>
                <a:cubicBezTo>
                  <a:pt x="170" y="666"/>
                  <a:pt x="170" y="666"/>
                  <a:pt x="170" y="666"/>
                </a:cubicBezTo>
                <a:lnTo>
                  <a:pt x="175" y="667"/>
                </a:lnTo>
                <a:close/>
                <a:moveTo>
                  <a:pt x="74" y="466"/>
                </a:moveTo>
                <a:cubicBezTo>
                  <a:pt x="72" y="462"/>
                  <a:pt x="72" y="462"/>
                  <a:pt x="72" y="462"/>
                </a:cubicBezTo>
                <a:cubicBezTo>
                  <a:pt x="72" y="462"/>
                  <a:pt x="69" y="464"/>
                  <a:pt x="68" y="464"/>
                </a:cubicBezTo>
                <a:cubicBezTo>
                  <a:pt x="66" y="464"/>
                  <a:pt x="67" y="461"/>
                  <a:pt x="67" y="461"/>
                </a:cubicBezTo>
                <a:cubicBezTo>
                  <a:pt x="66" y="459"/>
                  <a:pt x="66" y="459"/>
                  <a:pt x="66" y="459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6" y="468"/>
                  <a:pt x="66" y="468"/>
                  <a:pt x="66" y="468"/>
                </a:cubicBezTo>
                <a:cubicBezTo>
                  <a:pt x="71" y="469"/>
                  <a:pt x="74" y="466"/>
                  <a:pt x="74" y="466"/>
                </a:cubicBezTo>
                <a:close/>
                <a:moveTo>
                  <a:pt x="72" y="456"/>
                </a:moveTo>
                <a:cubicBezTo>
                  <a:pt x="67" y="457"/>
                  <a:pt x="67" y="457"/>
                  <a:pt x="67" y="457"/>
                </a:cubicBezTo>
                <a:cubicBezTo>
                  <a:pt x="70" y="460"/>
                  <a:pt x="70" y="460"/>
                  <a:pt x="70" y="460"/>
                </a:cubicBezTo>
                <a:lnTo>
                  <a:pt x="72" y="456"/>
                </a:lnTo>
                <a:close/>
                <a:moveTo>
                  <a:pt x="93" y="452"/>
                </a:moveTo>
                <a:cubicBezTo>
                  <a:pt x="90" y="456"/>
                  <a:pt x="90" y="456"/>
                  <a:pt x="90" y="456"/>
                </a:cubicBezTo>
                <a:cubicBezTo>
                  <a:pt x="94" y="456"/>
                  <a:pt x="94" y="456"/>
                  <a:pt x="94" y="456"/>
                </a:cubicBezTo>
                <a:cubicBezTo>
                  <a:pt x="97" y="454"/>
                  <a:pt x="97" y="454"/>
                  <a:pt x="97" y="454"/>
                </a:cubicBezTo>
                <a:lnTo>
                  <a:pt x="93" y="452"/>
                </a:lnTo>
                <a:close/>
                <a:moveTo>
                  <a:pt x="157" y="329"/>
                </a:moveTo>
                <a:cubicBezTo>
                  <a:pt x="153" y="331"/>
                  <a:pt x="153" y="331"/>
                  <a:pt x="153" y="331"/>
                </a:cubicBezTo>
                <a:cubicBezTo>
                  <a:pt x="152" y="328"/>
                  <a:pt x="152" y="328"/>
                  <a:pt x="152" y="328"/>
                </a:cubicBezTo>
                <a:cubicBezTo>
                  <a:pt x="145" y="331"/>
                  <a:pt x="145" y="331"/>
                  <a:pt x="145" y="331"/>
                </a:cubicBezTo>
                <a:cubicBezTo>
                  <a:pt x="145" y="335"/>
                  <a:pt x="145" y="335"/>
                  <a:pt x="145" y="335"/>
                </a:cubicBezTo>
                <a:cubicBezTo>
                  <a:pt x="145" y="336"/>
                  <a:pt x="147" y="338"/>
                  <a:pt x="147" y="338"/>
                </a:cubicBezTo>
                <a:cubicBezTo>
                  <a:pt x="153" y="336"/>
                  <a:pt x="153" y="336"/>
                  <a:pt x="153" y="336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57" y="331"/>
                  <a:pt x="157" y="331"/>
                  <a:pt x="157" y="331"/>
                </a:cubicBezTo>
                <a:lnTo>
                  <a:pt x="157" y="329"/>
                </a:lnTo>
                <a:close/>
                <a:moveTo>
                  <a:pt x="244" y="634"/>
                </a:moveTo>
                <a:cubicBezTo>
                  <a:pt x="247" y="630"/>
                  <a:pt x="247" y="630"/>
                  <a:pt x="247" y="630"/>
                </a:cubicBezTo>
                <a:cubicBezTo>
                  <a:pt x="243" y="631"/>
                  <a:pt x="243" y="631"/>
                  <a:pt x="243" y="631"/>
                </a:cubicBezTo>
                <a:lnTo>
                  <a:pt x="244" y="634"/>
                </a:lnTo>
                <a:close/>
                <a:moveTo>
                  <a:pt x="260" y="618"/>
                </a:moveTo>
                <a:cubicBezTo>
                  <a:pt x="265" y="619"/>
                  <a:pt x="265" y="619"/>
                  <a:pt x="265" y="619"/>
                </a:cubicBezTo>
                <a:cubicBezTo>
                  <a:pt x="263" y="616"/>
                  <a:pt x="263" y="616"/>
                  <a:pt x="263" y="616"/>
                </a:cubicBezTo>
                <a:lnTo>
                  <a:pt x="260" y="618"/>
                </a:lnTo>
                <a:close/>
                <a:moveTo>
                  <a:pt x="265" y="614"/>
                </a:moveTo>
                <a:cubicBezTo>
                  <a:pt x="267" y="617"/>
                  <a:pt x="267" y="617"/>
                  <a:pt x="267" y="617"/>
                </a:cubicBezTo>
                <a:cubicBezTo>
                  <a:pt x="271" y="615"/>
                  <a:pt x="271" y="615"/>
                  <a:pt x="271" y="615"/>
                </a:cubicBezTo>
                <a:cubicBezTo>
                  <a:pt x="270" y="613"/>
                  <a:pt x="270" y="613"/>
                  <a:pt x="270" y="613"/>
                </a:cubicBezTo>
                <a:lnTo>
                  <a:pt x="265" y="614"/>
                </a:ln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3" name="Freeform 200"/>
          <p:cNvSpPr>
            <a:spLocks/>
          </p:cNvSpPr>
          <p:nvPr/>
        </p:nvSpPr>
        <p:spPr bwMode="auto">
          <a:xfrm>
            <a:off x="5915758" y="4576398"/>
            <a:ext cx="590550" cy="429357"/>
          </a:xfrm>
          <a:custGeom>
            <a:avLst/>
            <a:gdLst>
              <a:gd name="T0" fmla="*/ 444474 w 300"/>
              <a:gd name="T1" fmla="*/ 21745 h 219"/>
              <a:gd name="T2" fmla="*/ 419413 w 300"/>
              <a:gd name="T3" fmla="*/ 3953 h 219"/>
              <a:gd name="T4" fmla="*/ 396668 w 300"/>
              <a:gd name="T5" fmla="*/ 3953 h 219"/>
              <a:gd name="T6" fmla="*/ 349686 w 300"/>
              <a:gd name="T7" fmla="*/ 3953 h 219"/>
              <a:gd name="T8" fmla="*/ 274039 w 300"/>
              <a:gd name="T9" fmla="*/ 47962 h 219"/>
              <a:gd name="T10" fmla="*/ 219435 w 300"/>
              <a:gd name="T11" fmla="*/ 69672 h 219"/>
              <a:gd name="T12" fmla="*/ 198533 w 300"/>
              <a:gd name="T13" fmla="*/ 69672 h 219"/>
              <a:gd name="T14" fmla="*/ 163351 w 300"/>
              <a:gd name="T15" fmla="*/ 72643 h 219"/>
              <a:gd name="T16" fmla="*/ 108653 w 300"/>
              <a:gd name="T17" fmla="*/ 79954 h 219"/>
              <a:gd name="T18" fmla="*/ 82807 w 300"/>
              <a:gd name="T19" fmla="*/ 73849 h 219"/>
              <a:gd name="T20" fmla="*/ 36007 w 300"/>
              <a:gd name="T21" fmla="*/ 76805 h 219"/>
              <a:gd name="T22" fmla="*/ 36007 w 300"/>
              <a:gd name="T23" fmla="*/ 57635 h 219"/>
              <a:gd name="T24" fmla="*/ 13098 w 300"/>
              <a:gd name="T25" fmla="*/ 57033 h 219"/>
              <a:gd name="T26" fmla="*/ 3221 w 300"/>
              <a:gd name="T27" fmla="*/ 72643 h 219"/>
              <a:gd name="T28" fmla="*/ 13098 w 300"/>
              <a:gd name="T29" fmla="*/ 106970 h 219"/>
              <a:gd name="T30" fmla="*/ 42652 w 300"/>
              <a:gd name="T31" fmla="*/ 128565 h 219"/>
              <a:gd name="T32" fmla="*/ 46094 w 300"/>
              <a:gd name="T33" fmla="*/ 167433 h 219"/>
              <a:gd name="T34" fmla="*/ 25429 w 300"/>
              <a:gd name="T35" fmla="*/ 179077 h 219"/>
              <a:gd name="T36" fmla="*/ 27584 w 300"/>
              <a:gd name="T37" fmla="*/ 191473 h 219"/>
              <a:gd name="T38" fmla="*/ 34160 w 300"/>
              <a:gd name="T39" fmla="*/ 214979 h 219"/>
              <a:gd name="T40" fmla="*/ 36007 w 300"/>
              <a:gd name="T41" fmla="*/ 239642 h 219"/>
              <a:gd name="T42" fmla="*/ 66867 w 300"/>
              <a:gd name="T43" fmla="*/ 249893 h 219"/>
              <a:gd name="T44" fmla="*/ 83179 w 300"/>
              <a:gd name="T45" fmla="*/ 275065 h 219"/>
              <a:gd name="T46" fmla="*/ 84431 w 300"/>
              <a:gd name="T47" fmla="*/ 316625 h 219"/>
              <a:gd name="T48" fmla="*/ 108653 w 300"/>
              <a:gd name="T49" fmla="*/ 307888 h 219"/>
              <a:gd name="T50" fmla="*/ 120665 w 300"/>
              <a:gd name="T51" fmla="*/ 304697 h 219"/>
              <a:gd name="T52" fmla="*/ 142847 w 300"/>
              <a:gd name="T53" fmla="*/ 300912 h 219"/>
              <a:gd name="T54" fmla="*/ 158623 w 300"/>
              <a:gd name="T55" fmla="*/ 291843 h 219"/>
              <a:gd name="T56" fmla="*/ 169662 w 300"/>
              <a:gd name="T57" fmla="*/ 291340 h 219"/>
              <a:gd name="T58" fmla="*/ 177798 w 300"/>
              <a:gd name="T59" fmla="*/ 284526 h 219"/>
              <a:gd name="T60" fmla="*/ 190900 w 300"/>
              <a:gd name="T61" fmla="*/ 284843 h 219"/>
              <a:gd name="T62" fmla="*/ 215091 w 300"/>
              <a:gd name="T63" fmla="*/ 287462 h 219"/>
              <a:gd name="T64" fmla="*/ 229233 w 300"/>
              <a:gd name="T65" fmla="*/ 294449 h 219"/>
              <a:gd name="T66" fmla="*/ 261294 w 300"/>
              <a:gd name="T67" fmla="*/ 291843 h 219"/>
              <a:gd name="T68" fmla="*/ 307936 w 300"/>
              <a:gd name="T69" fmla="*/ 282091 h 219"/>
              <a:gd name="T70" fmla="*/ 334086 w 300"/>
              <a:gd name="T71" fmla="*/ 268545 h 219"/>
              <a:gd name="T72" fmla="*/ 344487 w 300"/>
              <a:gd name="T73" fmla="*/ 239587 h 219"/>
              <a:gd name="T74" fmla="*/ 359882 w 300"/>
              <a:gd name="T75" fmla="*/ 226844 h 219"/>
              <a:gd name="T76" fmla="*/ 382787 w 300"/>
              <a:gd name="T77" fmla="*/ 207051 h 219"/>
              <a:gd name="T78" fmla="*/ 400162 w 300"/>
              <a:gd name="T79" fmla="*/ 196531 h 219"/>
              <a:gd name="T80" fmla="*/ 429594 w 300"/>
              <a:gd name="T81" fmla="*/ 201600 h 219"/>
              <a:gd name="T82" fmla="*/ 455724 w 300"/>
              <a:gd name="T83" fmla="*/ 200721 h 219"/>
              <a:gd name="T84" fmla="*/ 461771 w 300"/>
              <a:gd name="T85" fmla="*/ 192065 h 219"/>
              <a:gd name="T86" fmla="*/ 455518 w 300"/>
              <a:gd name="T87" fmla="*/ 175276 h 219"/>
              <a:gd name="T88" fmla="*/ 442241 w 300"/>
              <a:gd name="T89" fmla="*/ 160684 h 219"/>
              <a:gd name="T90" fmla="*/ 423741 w 300"/>
              <a:gd name="T91" fmla="*/ 155964 h 219"/>
              <a:gd name="T92" fmla="*/ 415989 w 300"/>
              <a:gd name="T93" fmla="*/ 141704 h 219"/>
              <a:gd name="T94" fmla="*/ 429594 w 300"/>
              <a:gd name="T95" fmla="*/ 127232 h 219"/>
              <a:gd name="T96" fmla="*/ 437333 w 300"/>
              <a:gd name="T97" fmla="*/ 105915 h 219"/>
              <a:gd name="T98" fmla="*/ 423741 w 300"/>
              <a:gd name="T99" fmla="*/ 80847 h 219"/>
              <a:gd name="T100" fmla="*/ 446971 w 300"/>
              <a:gd name="T101" fmla="*/ 57635 h 219"/>
              <a:gd name="T102" fmla="*/ 480367 w 300"/>
              <a:gd name="T103" fmla="*/ 37970 h 219"/>
              <a:gd name="T104" fmla="*/ 471517 w 300"/>
              <a:gd name="T105" fmla="*/ 20028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00"/>
              <a:gd name="T160" fmla="*/ 0 h 219"/>
              <a:gd name="T161" fmla="*/ 300 w 300"/>
              <a:gd name="T162" fmla="*/ 219 h 21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00" h="219">
                <a:moveTo>
                  <a:pt x="294" y="14"/>
                </a:moveTo>
                <a:cubicBezTo>
                  <a:pt x="294" y="14"/>
                  <a:pt x="282" y="16"/>
                  <a:pt x="278" y="15"/>
                </a:cubicBezTo>
                <a:cubicBezTo>
                  <a:pt x="274" y="15"/>
                  <a:pt x="266" y="13"/>
                  <a:pt x="266" y="13"/>
                </a:cubicBezTo>
                <a:cubicBezTo>
                  <a:pt x="262" y="3"/>
                  <a:pt x="262" y="3"/>
                  <a:pt x="262" y="3"/>
                </a:cubicBezTo>
                <a:cubicBezTo>
                  <a:pt x="262" y="3"/>
                  <a:pt x="256" y="10"/>
                  <a:pt x="253" y="9"/>
                </a:cubicBezTo>
                <a:cubicBezTo>
                  <a:pt x="250" y="8"/>
                  <a:pt x="250" y="3"/>
                  <a:pt x="248" y="3"/>
                </a:cubicBezTo>
                <a:cubicBezTo>
                  <a:pt x="246" y="3"/>
                  <a:pt x="240" y="10"/>
                  <a:pt x="236" y="9"/>
                </a:cubicBezTo>
                <a:cubicBezTo>
                  <a:pt x="232" y="8"/>
                  <a:pt x="226" y="0"/>
                  <a:pt x="218" y="3"/>
                </a:cubicBezTo>
                <a:cubicBezTo>
                  <a:pt x="209" y="6"/>
                  <a:pt x="194" y="15"/>
                  <a:pt x="189" y="16"/>
                </a:cubicBezTo>
                <a:cubicBezTo>
                  <a:pt x="183" y="17"/>
                  <a:pt x="175" y="27"/>
                  <a:pt x="171" y="33"/>
                </a:cubicBezTo>
                <a:cubicBezTo>
                  <a:pt x="167" y="39"/>
                  <a:pt x="164" y="47"/>
                  <a:pt x="152" y="50"/>
                </a:cubicBezTo>
                <a:cubicBezTo>
                  <a:pt x="139" y="53"/>
                  <a:pt x="137" y="48"/>
                  <a:pt x="137" y="48"/>
                </a:cubicBezTo>
                <a:cubicBezTo>
                  <a:pt x="131" y="51"/>
                  <a:pt x="131" y="51"/>
                  <a:pt x="131" y="51"/>
                </a:cubicBezTo>
                <a:cubicBezTo>
                  <a:pt x="124" y="48"/>
                  <a:pt x="124" y="48"/>
                  <a:pt x="124" y="48"/>
                </a:cubicBezTo>
                <a:cubicBezTo>
                  <a:pt x="124" y="48"/>
                  <a:pt x="115" y="53"/>
                  <a:pt x="110" y="51"/>
                </a:cubicBezTo>
                <a:cubicBezTo>
                  <a:pt x="107" y="51"/>
                  <a:pt x="106" y="49"/>
                  <a:pt x="102" y="50"/>
                </a:cubicBezTo>
                <a:cubicBezTo>
                  <a:pt x="99" y="53"/>
                  <a:pt x="98" y="58"/>
                  <a:pt x="87" y="59"/>
                </a:cubicBezTo>
                <a:cubicBezTo>
                  <a:pt x="77" y="60"/>
                  <a:pt x="68" y="55"/>
                  <a:pt x="68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54" y="51"/>
                  <a:pt x="51" y="51"/>
                </a:cubicBezTo>
                <a:cubicBezTo>
                  <a:pt x="47" y="51"/>
                  <a:pt x="37" y="60"/>
                  <a:pt x="32" y="59"/>
                </a:cubicBezTo>
                <a:cubicBezTo>
                  <a:pt x="26" y="59"/>
                  <a:pt x="22" y="58"/>
                  <a:pt x="22" y="53"/>
                </a:cubicBezTo>
                <a:cubicBezTo>
                  <a:pt x="23" y="47"/>
                  <a:pt x="30" y="48"/>
                  <a:pt x="29" y="43"/>
                </a:cubicBezTo>
                <a:cubicBezTo>
                  <a:pt x="29" y="39"/>
                  <a:pt x="26" y="41"/>
                  <a:pt x="22" y="40"/>
                </a:cubicBezTo>
                <a:cubicBezTo>
                  <a:pt x="20" y="40"/>
                  <a:pt x="14" y="37"/>
                  <a:pt x="10" y="35"/>
                </a:cubicBezTo>
                <a:cubicBezTo>
                  <a:pt x="9" y="38"/>
                  <a:pt x="8" y="39"/>
                  <a:pt x="8" y="39"/>
                </a:cubicBezTo>
                <a:cubicBezTo>
                  <a:pt x="8" y="39"/>
                  <a:pt x="9" y="44"/>
                  <a:pt x="7" y="47"/>
                </a:cubicBezTo>
                <a:cubicBezTo>
                  <a:pt x="5" y="49"/>
                  <a:pt x="2" y="50"/>
                  <a:pt x="2" y="50"/>
                </a:cubicBezTo>
                <a:cubicBezTo>
                  <a:pt x="0" y="65"/>
                  <a:pt x="0" y="65"/>
                  <a:pt x="0" y="65"/>
                </a:cubicBezTo>
                <a:cubicBezTo>
                  <a:pt x="8" y="74"/>
                  <a:pt x="8" y="74"/>
                  <a:pt x="8" y="74"/>
                </a:cubicBezTo>
                <a:cubicBezTo>
                  <a:pt x="11" y="83"/>
                  <a:pt x="11" y="83"/>
                  <a:pt x="11" y="83"/>
                </a:cubicBezTo>
                <a:cubicBezTo>
                  <a:pt x="11" y="83"/>
                  <a:pt x="23" y="86"/>
                  <a:pt x="27" y="89"/>
                </a:cubicBezTo>
                <a:cubicBezTo>
                  <a:pt x="33" y="92"/>
                  <a:pt x="38" y="101"/>
                  <a:pt x="38" y="101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29" y="116"/>
                  <a:pt x="28" y="120"/>
                  <a:pt x="26" y="121"/>
                </a:cubicBezTo>
                <a:cubicBezTo>
                  <a:pt x="23" y="122"/>
                  <a:pt x="19" y="120"/>
                  <a:pt x="16" y="123"/>
                </a:cubicBezTo>
                <a:cubicBezTo>
                  <a:pt x="11" y="126"/>
                  <a:pt x="11" y="130"/>
                  <a:pt x="11" y="130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3" y="160"/>
                  <a:pt x="20" y="164"/>
                  <a:pt x="22" y="166"/>
                </a:cubicBezTo>
                <a:cubicBezTo>
                  <a:pt x="24" y="169"/>
                  <a:pt x="27" y="174"/>
                  <a:pt x="32" y="173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2" y="190"/>
                  <a:pt x="52" y="190"/>
                  <a:pt x="52" y="190"/>
                </a:cubicBezTo>
                <a:cubicBezTo>
                  <a:pt x="49" y="199"/>
                  <a:pt x="49" y="199"/>
                  <a:pt x="49" y="199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63" y="218"/>
                  <a:pt x="63" y="218"/>
                  <a:pt x="63" y="218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87" y="211"/>
                  <a:pt x="87" y="211"/>
                  <a:pt x="87" y="211"/>
                </a:cubicBezTo>
                <a:cubicBezTo>
                  <a:pt x="89" y="208"/>
                  <a:pt x="89" y="208"/>
                  <a:pt x="89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9" y="202"/>
                  <a:pt x="99" y="202"/>
                  <a:pt x="99" y="202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7" y="198"/>
                  <a:pt x="119" y="197"/>
                </a:cubicBezTo>
                <a:cubicBezTo>
                  <a:pt x="121" y="195"/>
                  <a:pt x="128" y="191"/>
                  <a:pt x="128" y="191"/>
                </a:cubicBezTo>
                <a:cubicBezTo>
                  <a:pt x="134" y="198"/>
                  <a:pt x="134" y="198"/>
                  <a:pt x="134" y="198"/>
                </a:cubicBezTo>
                <a:cubicBezTo>
                  <a:pt x="138" y="197"/>
                  <a:pt x="138" y="197"/>
                  <a:pt x="138" y="197"/>
                </a:cubicBezTo>
                <a:cubicBezTo>
                  <a:pt x="143" y="203"/>
                  <a:pt x="143" y="203"/>
                  <a:pt x="143" y="203"/>
                </a:cubicBezTo>
                <a:cubicBezTo>
                  <a:pt x="149" y="198"/>
                  <a:pt x="149" y="198"/>
                  <a:pt x="149" y="198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3" y="202"/>
                  <a:pt x="166" y="207"/>
                  <a:pt x="168" y="206"/>
                </a:cubicBezTo>
                <a:cubicBezTo>
                  <a:pt x="169" y="206"/>
                  <a:pt x="192" y="195"/>
                  <a:pt x="192" y="195"/>
                </a:cubicBezTo>
                <a:cubicBezTo>
                  <a:pt x="199" y="196"/>
                  <a:pt x="199" y="196"/>
                  <a:pt x="199" y="196"/>
                </a:cubicBezTo>
                <a:cubicBezTo>
                  <a:pt x="199" y="196"/>
                  <a:pt x="208" y="192"/>
                  <a:pt x="209" y="185"/>
                </a:cubicBezTo>
                <a:cubicBezTo>
                  <a:pt x="209" y="176"/>
                  <a:pt x="199" y="171"/>
                  <a:pt x="201" y="168"/>
                </a:cubicBezTo>
                <a:cubicBezTo>
                  <a:pt x="204" y="166"/>
                  <a:pt x="215" y="165"/>
                  <a:pt x="215" y="165"/>
                </a:cubicBezTo>
                <a:cubicBezTo>
                  <a:pt x="215" y="165"/>
                  <a:pt x="213" y="160"/>
                  <a:pt x="216" y="158"/>
                </a:cubicBezTo>
                <a:cubicBezTo>
                  <a:pt x="218" y="156"/>
                  <a:pt x="223" y="159"/>
                  <a:pt x="225" y="156"/>
                </a:cubicBezTo>
                <a:cubicBezTo>
                  <a:pt x="226" y="152"/>
                  <a:pt x="221" y="148"/>
                  <a:pt x="224" y="145"/>
                </a:cubicBezTo>
                <a:cubicBezTo>
                  <a:pt x="229" y="144"/>
                  <a:pt x="235" y="148"/>
                  <a:pt x="239" y="143"/>
                </a:cubicBezTo>
                <a:cubicBezTo>
                  <a:pt x="245" y="139"/>
                  <a:pt x="245" y="136"/>
                  <a:pt x="247" y="134"/>
                </a:cubicBezTo>
                <a:cubicBezTo>
                  <a:pt x="249" y="133"/>
                  <a:pt x="250" y="136"/>
                  <a:pt x="250" y="136"/>
                </a:cubicBezTo>
                <a:cubicBezTo>
                  <a:pt x="250" y="136"/>
                  <a:pt x="252" y="130"/>
                  <a:pt x="256" y="130"/>
                </a:cubicBezTo>
                <a:cubicBezTo>
                  <a:pt x="259" y="132"/>
                  <a:pt x="264" y="138"/>
                  <a:pt x="268" y="139"/>
                </a:cubicBezTo>
                <a:cubicBezTo>
                  <a:pt x="273" y="139"/>
                  <a:pt x="278" y="135"/>
                  <a:pt x="278" y="135"/>
                </a:cubicBezTo>
                <a:cubicBezTo>
                  <a:pt x="285" y="138"/>
                  <a:pt x="285" y="138"/>
                  <a:pt x="285" y="138"/>
                </a:cubicBezTo>
                <a:cubicBezTo>
                  <a:pt x="285" y="133"/>
                  <a:pt x="285" y="133"/>
                  <a:pt x="285" y="133"/>
                </a:cubicBezTo>
                <a:cubicBezTo>
                  <a:pt x="288" y="133"/>
                  <a:pt x="288" y="133"/>
                  <a:pt x="288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84" y="121"/>
                  <a:pt x="284" y="121"/>
                  <a:pt x="284" y="121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6" y="111"/>
                  <a:pt x="276" y="111"/>
                  <a:pt x="276" y="111"/>
                </a:cubicBezTo>
                <a:cubicBezTo>
                  <a:pt x="267" y="103"/>
                  <a:pt x="267" y="103"/>
                  <a:pt x="267" y="103"/>
                </a:cubicBezTo>
                <a:cubicBezTo>
                  <a:pt x="267" y="103"/>
                  <a:pt x="266" y="106"/>
                  <a:pt x="264" y="108"/>
                </a:cubicBezTo>
                <a:cubicBezTo>
                  <a:pt x="262" y="110"/>
                  <a:pt x="256" y="108"/>
                  <a:pt x="256" y="108"/>
                </a:cubicBezTo>
                <a:cubicBezTo>
                  <a:pt x="260" y="98"/>
                  <a:pt x="260" y="98"/>
                  <a:pt x="260" y="98"/>
                </a:cubicBezTo>
                <a:cubicBezTo>
                  <a:pt x="268" y="97"/>
                  <a:pt x="268" y="97"/>
                  <a:pt x="268" y="9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278" y="85"/>
                  <a:pt x="274" y="80"/>
                  <a:pt x="273" y="73"/>
                </a:cubicBezTo>
                <a:cubicBezTo>
                  <a:pt x="273" y="66"/>
                  <a:pt x="272" y="56"/>
                  <a:pt x="272" y="56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64" y="56"/>
                  <a:pt x="274" y="54"/>
                  <a:pt x="275" y="51"/>
                </a:cubicBezTo>
                <a:cubicBezTo>
                  <a:pt x="276" y="49"/>
                  <a:pt x="271" y="44"/>
                  <a:pt x="279" y="40"/>
                </a:cubicBezTo>
                <a:cubicBezTo>
                  <a:pt x="286" y="34"/>
                  <a:pt x="294" y="38"/>
                  <a:pt x="294" y="38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300" y="26"/>
                  <a:pt x="297" y="23"/>
                  <a:pt x="296" y="19"/>
                </a:cubicBezTo>
                <a:cubicBezTo>
                  <a:pt x="295" y="17"/>
                  <a:pt x="294" y="14"/>
                  <a:pt x="294" y="1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4" name="Freeform 201"/>
          <p:cNvSpPr>
            <a:spLocks noEditPoints="1"/>
          </p:cNvSpPr>
          <p:nvPr/>
        </p:nvSpPr>
        <p:spPr bwMode="auto">
          <a:xfrm>
            <a:off x="5715001" y="4900249"/>
            <a:ext cx="948103" cy="888023"/>
          </a:xfrm>
          <a:custGeom>
            <a:avLst/>
            <a:gdLst>
              <a:gd name="T0" fmla="*/ 264451 w 482"/>
              <a:gd name="T1" fmla="*/ 326666 h 452"/>
              <a:gd name="T2" fmla="*/ 423315 w 482"/>
              <a:gd name="T3" fmla="*/ 371416 h 452"/>
              <a:gd name="T4" fmla="*/ 264451 w 482"/>
              <a:gd name="T5" fmla="*/ 288145 h 452"/>
              <a:gd name="T6" fmla="*/ 244845 w 482"/>
              <a:gd name="T7" fmla="*/ 224428 h 452"/>
              <a:gd name="T8" fmla="*/ 252706 w 482"/>
              <a:gd name="T9" fmla="*/ 173363 h 452"/>
              <a:gd name="T10" fmla="*/ 304192 w 482"/>
              <a:gd name="T11" fmla="*/ 178698 h 452"/>
              <a:gd name="T12" fmla="*/ 371951 w 482"/>
              <a:gd name="T13" fmla="*/ 182241 h 452"/>
              <a:gd name="T14" fmla="*/ 358963 w 482"/>
              <a:gd name="T15" fmla="*/ 111367 h 452"/>
              <a:gd name="T16" fmla="*/ 438619 w 482"/>
              <a:gd name="T17" fmla="*/ 89181 h 452"/>
              <a:gd name="T18" fmla="*/ 499279 w 482"/>
              <a:gd name="T19" fmla="*/ 0 h 452"/>
              <a:gd name="T20" fmla="*/ 362107 w 482"/>
              <a:gd name="T21" fmla="*/ 40021 h 452"/>
              <a:gd name="T22" fmla="*/ 278445 w 482"/>
              <a:gd name="T23" fmla="*/ 70320 h 452"/>
              <a:gd name="T24" fmla="*/ 174216 w 482"/>
              <a:gd name="T25" fmla="*/ 107664 h 452"/>
              <a:gd name="T26" fmla="*/ 86591 w 482"/>
              <a:gd name="T27" fmla="*/ 201129 h 452"/>
              <a:gd name="T28" fmla="*/ 45450 w 482"/>
              <a:gd name="T29" fmla="*/ 277030 h 452"/>
              <a:gd name="T30" fmla="*/ 92428 w 482"/>
              <a:gd name="T31" fmla="*/ 350670 h 452"/>
              <a:gd name="T32" fmla="*/ 178187 w 482"/>
              <a:gd name="T33" fmla="*/ 389343 h 452"/>
              <a:gd name="T34" fmla="*/ 269761 w 482"/>
              <a:gd name="T35" fmla="*/ 373342 h 452"/>
              <a:gd name="T36" fmla="*/ 182404 w 482"/>
              <a:gd name="T37" fmla="*/ 407248 h 452"/>
              <a:gd name="T38" fmla="*/ 226241 w 482"/>
              <a:gd name="T39" fmla="*/ 538086 h 452"/>
              <a:gd name="T40" fmla="*/ 321270 w 482"/>
              <a:gd name="T41" fmla="*/ 538086 h 452"/>
              <a:gd name="T42" fmla="*/ 339213 w 482"/>
              <a:gd name="T43" fmla="*/ 451549 h 452"/>
              <a:gd name="T44" fmla="*/ 398128 w 482"/>
              <a:gd name="T45" fmla="*/ 419946 h 452"/>
              <a:gd name="T46" fmla="*/ 448453 w 482"/>
              <a:gd name="T47" fmla="*/ 196729 h 452"/>
              <a:gd name="T48" fmla="*/ 529919 w 482"/>
              <a:gd name="T49" fmla="*/ 263361 h 452"/>
              <a:gd name="T50" fmla="*/ 336256 w 482"/>
              <a:gd name="T51" fmla="*/ 293838 h 452"/>
              <a:gd name="T52" fmla="*/ 358963 w 482"/>
              <a:gd name="T53" fmla="*/ 274333 h 452"/>
              <a:gd name="T54" fmla="*/ 421366 w 482"/>
              <a:gd name="T55" fmla="*/ 300892 h 452"/>
              <a:gd name="T56" fmla="*/ 499279 w 482"/>
              <a:gd name="T57" fmla="*/ 324620 h 452"/>
              <a:gd name="T58" fmla="*/ 449639 w 482"/>
              <a:gd name="T59" fmla="*/ 389343 h 452"/>
              <a:gd name="T60" fmla="*/ 463806 w 482"/>
              <a:gd name="T61" fmla="*/ 416380 h 452"/>
              <a:gd name="T62" fmla="*/ 488445 w 482"/>
              <a:gd name="T63" fmla="*/ 431066 h 452"/>
              <a:gd name="T64" fmla="*/ 486662 w 482"/>
              <a:gd name="T65" fmla="*/ 461128 h 452"/>
              <a:gd name="T66" fmla="*/ 444943 w 482"/>
              <a:gd name="T67" fmla="*/ 482423 h 452"/>
              <a:gd name="T68" fmla="*/ 417644 w 482"/>
              <a:gd name="T69" fmla="*/ 443091 h 452"/>
              <a:gd name="T70" fmla="*/ 553129 w 482"/>
              <a:gd name="T71" fmla="*/ 399170 h 452"/>
              <a:gd name="T72" fmla="*/ 625050 w 482"/>
              <a:gd name="T73" fmla="*/ 375314 h 452"/>
              <a:gd name="T74" fmla="*/ 601284 w 482"/>
              <a:gd name="T75" fmla="*/ 417790 h 452"/>
              <a:gd name="T76" fmla="*/ 618645 w 482"/>
              <a:gd name="T77" fmla="*/ 434038 h 452"/>
              <a:gd name="T78" fmla="*/ 660837 w 482"/>
              <a:gd name="T79" fmla="*/ 451549 h 452"/>
              <a:gd name="T80" fmla="*/ 515031 w 482"/>
              <a:gd name="T81" fmla="*/ 503186 h 452"/>
              <a:gd name="T82" fmla="*/ 594202 w 482"/>
              <a:gd name="T83" fmla="*/ 507286 h 452"/>
              <a:gd name="T84" fmla="*/ 334971 w 482"/>
              <a:gd name="T85" fmla="*/ 423815 h 452"/>
              <a:gd name="T86" fmla="*/ 428676 w 482"/>
              <a:gd name="T87" fmla="*/ 510373 h 452"/>
              <a:gd name="T88" fmla="*/ 496595 w 482"/>
              <a:gd name="T89" fmla="*/ 506574 h 452"/>
              <a:gd name="T90" fmla="*/ 478248 w 482"/>
              <a:gd name="T91" fmla="*/ 517940 h 452"/>
              <a:gd name="T92" fmla="*/ 98956 w 482"/>
              <a:gd name="T93" fmla="*/ 443423 h 452"/>
              <a:gd name="T94" fmla="*/ 86591 w 482"/>
              <a:gd name="T95" fmla="*/ 397157 h 452"/>
              <a:gd name="T96" fmla="*/ 28277 w 482"/>
              <a:gd name="T97" fmla="*/ 290401 h 452"/>
              <a:gd name="T98" fmla="*/ 616339 w 482"/>
              <a:gd name="T99" fmla="*/ 632065 h 452"/>
              <a:gd name="T100" fmla="*/ 509237 w 482"/>
              <a:gd name="T101" fmla="*/ 640590 h 452"/>
              <a:gd name="T102" fmla="*/ 433193 w 482"/>
              <a:gd name="T103" fmla="*/ 631337 h 452"/>
              <a:gd name="T104" fmla="*/ 428676 w 482"/>
              <a:gd name="T105" fmla="*/ 671082 h 452"/>
              <a:gd name="T106" fmla="*/ 611206 w 482"/>
              <a:gd name="T107" fmla="*/ 654358 h 452"/>
              <a:gd name="T108" fmla="*/ 721514 w 482"/>
              <a:gd name="T109" fmla="*/ 537376 h 452"/>
              <a:gd name="T110" fmla="*/ 704051 w 482"/>
              <a:gd name="T111" fmla="*/ 514073 h 452"/>
              <a:gd name="T112" fmla="*/ 663037 w 482"/>
              <a:gd name="T113" fmla="*/ 490947 h 452"/>
              <a:gd name="T114" fmla="*/ 687460 w 482"/>
              <a:gd name="T115" fmla="*/ 594501 h 452"/>
              <a:gd name="T116" fmla="*/ 660359 w 482"/>
              <a:gd name="T117" fmla="*/ 607483 h 4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82"/>
              <a:gd name="T178" fmla="*/ 0 h 452"/>
              <a:gd name="T179" fmla="*/ 482 w 482"/>
              <a:gd name="T180" fmla="*/ 452 h 45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82" h="452">
                <a:moveTo>
                  <a:pt x="253" y="275"/>
                </a:moveTo>
                <a:cubicBezTo>
                  <a:pt x="253" y="275"/>
                  <a:pt x="245" y="270"/>
                  <a:pt x="243" y="261"/>
                </a:cubicBezTo>
                <a:cubicBezTo>
                  <a:pt x="241" y="254"/>
                  <a:pt x="243" y="248"/>
                  <a:pt x="243" y="244"/>
                </a:cubicBezTo>
                <a:cubicBezTo>
                  <a:pt x="243" y="240"/>
                  <a:pt x="223" y="239"/>
                  <a:pt x="219" y="239"/>
                </a:cubicBezTo>
                <a:cubicBezTo>
                  <a:pt x="214" y="238"/>
                  <a:pt x="214" y="232"/>
                  <a:pt x="214" y="232"/>
                </a:cubicBezTo>
                <a:cubicBezTo>
                  <a:pt x="214" y="232"/>
                  <a:pt x="210" y="235"/>
                  <a:pt x="207" y="232"/>
                </a:cubicBezTo>
                <a:cubicBezTo>
                  <a:pt x="204" y="231"/>
                  <a:pt x="193" y="222"/>
                  <a:pt x="193" y="222"/>
                </a:cubicBezTo>
                <a:cubicBezTo>
                  <a:pt x="193" y="222"/>
                  <a:pt x="190" y="226"/>
                  <a:pt x="189" y="226"/>
                </a:cubicBezTo>
                <a:cubicBezTo>
                  <a:pt x="187" y="226"/>
                  <a:pt x="185" y="220"/>
                  <a:pt x="185" y="220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8" y="214"/>
                  <a:pt x="168" y="214"/>
                  <a:pt x="168" y="214"/>
                </a:cubicBezTo>
                <a:cubicBezTo>
                  <a:pt x="168" y="214"/>
                  <a:pt x="160" y="217"/>
                  <a:pt x="160" y="213"/>
                </a:cubicBezTo>
                <a:cubicBezTo>
                  <a:pt x="160" y="209"/>
                  <a:pt x="174" y="211"/>
                  <a:pt x="174" y="211"/>
                </a:cubicBezTo>
                <a:cubicBezTo>
                  <a:pt x="174" y="211"/>
                  <a:pt x="184" y="211"/>
                  <a:pt x="193" y="213"/>
                </a:cubicBezTo>
                <a:cubicBezTo>
                  <a:pt x="203" y="216"/>
                  <a:pt x="210" y="224"/>
                  <a:pt x="210" y="224"/>
                </a:cubicBezTo>
                <a:cubicBezTo>
                  <a:pt x="216" y="225"/>
                  <a:pt x="216" y="225"/>
                  <a:pt x="216" y="225"/>
                </a:cubicBezTo>
                <a:cubicBezTo>
                  <a:pt x="216" y="225"/>
                  <a:pt x="217" y="232"/>
                  <a:pt x="219" y="235"/>
                </a:cubicBezTo>
                <a:cubicBezTo>
                  <a:pt x="221" y="237"/>
                  <a:pt x="225" y="235"/>
                  <a:pt x="227" y="235"/>
                </a:cubicBezTo>
                <a:cubicBezTo>
                  <a:pt x="229" y="235"/>
                  <a:pt x="238" y="235"/>
                  <a:pt x="244" y="239"/>
                </a:cubicBezTo>
                <a:cubicBezTo>
                  <a:pt x="251" y="244"/>
                  <a:pt x="258" y="258"/>
                  <a:pt x="258" y="258"/>
                </a:cubicBezTo>
                <a:cubicBezTo>
                  <a:pt x="258" y="258"/>
                  <a:pt x="267" y="259"/>
                  <a:pt x="269" y="257"/>
                </a:cubicBezTo>
                <a:cubicBezTo>
                  <a:pt x="271" y="256"/>
                  <a:pt x="269" y="244"/>
                  <a:pt x="269" y="244"/>
                </a:cubicBezTo>
                <a:cubicBezTo>
                  <a:pt x="269" y="244"/>
                  <a:pt x="257" y="246"/>
                  <a:pt x="253" y="239"/>
                </a:cubicBezTo>
                <a:cubicBezTo>
                  <a:pt x="247" y="231"/>
                  <a:pt x="249" y="224"/>
                  <a:pt x="249" y="224"/>
                </a:cubicBezTo>
                <a:cubicBezTo>
                  <a:pt x="242" y="222"/>
                  <a:pt x="242" y="222"/>
                  <a:pt x="242" y="222"/>
                </a:cubicBezTo>
                <a:cubicBezTo>
                  <a:pt x="240" y="214"/>
                  <a:pt x="240" y="214"/>
                  <a:pt x="240" y="214"/>
                </a:cubicBezTo>
                <a:cubicBezTo>
                  <a:pt x="240" y="214"/>
                  <a:pt x="236" y="216"/>
                  <a:pt x="229" y="216"/>
                </a:cubicBezTo>
                <a:cubicBezTo>
                  <a:pt x="222" y="216"/>
                  <a:pt x="220" y="212"/>
                  <a:pt x="220" y="212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04" y="207"/>
                  <a:pt x="204" y="207"/>
                  <a:pt x="204" y="207"/>
                </a:cubicBezTo>
                <a:cubicBezTo>
                  <a:pt x="204" y="207"/>
                  <a:pt x="200" y="197"/>
                  <a:pt x="196" y="196"/>
                </a:cubicBezTo>
                <a:cubicBezTo>
                  <a:pt x="192" y="195"/>
                  <a:pt x="185" y="201"/>
                  <a:pt x="180" y="200"/>
                </a:cubicBezTo>
                <a:cubicBezTo>
                  <a:pt x="176" y="199"/>
                  <a:pt x="169" y="192"/>
                  <a:pt x="168" y="189"/>
                </a:cubicBezTo>
                <a:cubicBezTo>
                  <a:pt x="167" y="185"/>
                  <a:pt x="174" y="184"/>
                  <a:pt x="174" y="184"/>
                </a:cubicBezTo>
                <a:cubicBezTo>
                  <a:pt x="173" y="182"/>
                  <a:pt x="173" y="182"/>
                  <a:pt x="173" y="182"/>
                </a:cubicBezTo>
                <a:cubicBezTo>
                  <a:pt x="173" y="182"/>
                  <a:pt x="184" y="181"/>
                  <a:pt x="187" y="186"/>
                </a:cubicBezTo>
                <a:cubicBezTo>
                  <a:pt x="191" y="192"/>
                  <a:pt x="182" y="193"/>
                  <a:pt x="182" y="193"/>
                </a:cubicBezTo>
                <a:cubicBezTo>
                  <a:pt x="184" y="197"/>
                  <a:pt x="184" y="197"/>
                  <a:pt x="184" y="197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79" y="169"/>
                  <a:pt x="179" y="169"/>
                  <a:pt x="179" y="169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67" y="159"/>
                  <a:pt x="167" y="154"/>
                </a:cubicBezTo>
                <a:cubicBezTo>
                  <a:pt x="167" y="149"/>
                  <a:pt x="156" y="148"/>
                  <a:pt x="156" y="148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156" y="143"/>
                  <a:pt x="151" y="141"/>
                  <a:pt x="147" y="134"/>
                </a:cubicBezTo>
                <a:cubicBezTo>
                  <a:pt x="143" y="129"/>
                  <a:pt x="149" y="117"/>
                  <a:pt x="149" y="117"/>
                </a:cubicBezTo>
                <a:cubicBezTo>
                  <a:pt x="147" y="112"/>
                  <a:pt x="147" y="112"/>
                  <a:pt x="147" y="112"/>
                </a:cubicBezTo>
                <a:cubicBezTo>
                  <a:pt x="148" y="106"/>
                  <a:pt x="148" y="106"/>
                  <a:pt x="148" y="106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58" y="106"/>
                  <a:pt x="158" y="106"/>
                  <a:pt x="158" y="106"/>
                </a:cubicBezTo>
                <a:cubicBezTo>
                  <a:pt x="161" y="113"/>
                  <a:pt x="161" y="113"/>
                  <a:pt x="161" y="113"/>
                </a:cubicBezTo>
                <a:cubicBezTo>
                  <a:pt x="168" y="113"/>
                  <a:pt x="168" y="113"/>
                  <a:pt x="168" y="113"/>
                </a:cubicBezTo>
                <a:cubicBezTo>
                  <a:pt x="174" y="117"/>
                  <a:pt x="174" y="117"/>
                  <a:pt x="174" y="117"/>
                </a:cubicBezTo>
                <a:cubicBezTo>
                  <a:pt x="174" y="117"/>
                  <a:pt x="182" y="118"/>
                  <a:pt x="186" y="120"/>
                </a:cubicBezTo>
                <a:cubicBezTo>
                  <a:pt x="189" y="121"/>
                  <a:pt x="188" y="126"/>
                  <a:pt x="188" y="129"/>
                </a:cubicBezTo>
                <a:cubicBezTo>
                  <a:pt x="188" y="132"/>
                  <a:pt x="191" y="134"/>
                  <a:pt x="191" y="134"/>
                </a:cubicBezTo>
                <a:cubicBezTo>
                  <a:pt x="192" y="138"/>
                  <a:pt x="192" y="138"/>
                  <a:pt x="192" y="138"/>
                </a:cubicBezTo>
                <a:cubicBezTo>
                  <a:pt x="206" y="138"/>
                  <a:pt x="206" y="138"/>
                  <a:pt x="206" y="138"/>
                </a:cubicBezTo>
                <a:cubicBezTo>
                  <a:pt x="210" y="138"/>
                  <a:pt x="212" y="135"/>
                  <a:pt x="209" y="134"/>
                </a:cubicBezTo>
                <a:cubicBezTo>
                  <a:pt x="205" y="132"/>
                  <a:pt x="195" y="130"/>
                  <a:pt x="195" y="130"/>
                </a:cubicBezTo>
                <a:cubicBezTo>
                  <a:pt x="195" y="130"/>
                  <a:pt x="189" y="122"/>
                  <a:pt x="189" y="118"/>
                </a:cubicBezTo>
                <a:cubicBezTo>
                  <a:pt x="189" y="114"/>
                  <a:pt x="194" y="117"/>
                  <a:pt x="194" y="117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21" y="134"/>
                  <a:pt x="221" y="134"/>
                  <a:pt x="221" y="134"/>
                </a:cubicBezTo>
                <a:cubicBezTo>
                  <a:pt x="221" y="134"/>
                  <a:pt x="225" y="130"/>
                  <a:pt x="222" y="125"/>
                </a:cubicBezTo>
                <a:cubicBezTo>
                  <a:pt x="220" y="119"/>
                  <a:pt x="214" y="118"/>
                  <a:pt x="212" y="118"/>
                </a:cubicBezTo>
                <a:cubicBezTo>
                  <a:pt x="209" y="117"/>
                  <a:pt x="206" y="115"/>
                  <a:pt x="206" y="111"/>
                </a:cubicBezTo>
                <a:cubicBezTo>
                  <a:pt x="205" y="107"/>
                  <a:pt x="209" y="106"/>
                  <a:pt x="209" y="106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9" y="111"/>
                  <a:pt x="229" y="111"/>
                  <a:pt x="229" y="111"/>
                </a:cubicBezTo>
                <a:cubicBezTo>
                  <a:pt x="230" y="113"/>
                  <a:pt x="230" y="113"/>
                  <a:pt x="230" y="113"/>
                </a:cubicBezTo>
                <a:cubicBezTo>
                  <a:pt x="236" y="119"/>
                  <a:pt x="236" y="119"/>
                  <a:pt x="236" y="119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27" y="103"/>
                  <a:pt x="227" y="103"/>
                  <a:pt x="227" y="103"/>
                </a:cubicBezTo>
                <a:cubicBezTo>
                  <a:pt x="224" y="103"/>
                  <a:pt x="224" y="103"/>
                  <a:pt x="224" y="103"/>
                </a:cubicBezTo>
                <a:cubicBezTo>
                  <a:pt x="217" y="100"/>
                  <a:pt x="217" y="100"/>
                  <a:pt x="217" y="100"/>
                </a:cubicBezTo>
                <a:cubicBezTo>
                  <a:pt x="217" y="104"/>
                  <a:pt x="217" y="104"/>
                  <a:pt x="217" y="104"/>
                </a:cubicBezTo>
                <a:cubicBezTo>
                  <a:pt x="217" y="104"/>
                  <a:pt x="213" y="102"/>
                  <a:pt x="210" y="102"/>
                </a:cubicBezTo>
                <a:cubicBezTo>
                  <a:pt x="207" y="101"/>
                  <a:pt x="210" y="95"/>
                  <a:pt x="210" y="95"/>
                </a:cubicBezTo>
                <a:cubicBezTo>
                  <a:pt x="210" y="95"/>
                  <a:pt x="200" y="88"/>
                  <a:pt x="200" y="86"/>
                </a:cubicBezTo>
                <a:cubicBezTo>
                  <a:pt x="200" y="84"/>
                  <a:pt x="206" y="81"/>
                  <a:pt x="206" y="81"/>
                </a:cubicBezTo>
                <a:cubicBezTo>
                  <a:pt x="206" y="81"/>
                  <a:pt x="214" y="82"/>
                  <a:pt x="218" y="82"/>
                </a:cubicBezTo>
                <a:cubicBezTo>
                  <a:pt x="221" y="82"/>
                  <a:pt x="228" y="73"/>
                  <a:pt x="228" y="73"/>
                </a:cubicBezTo>
                <a:cubicBezTo>
                  <a:pt x="229" y="68"/>
                  <a:pt x="229" y="68"/>
                  <a:pt x="229" y="68"/>
                </a:cubicBezTo>
                <a:cubicBezTo>
                  <a:pt x="229" y="68"/>
                  <a:pt x="234" y="64"/>
                  <a:pt x="236" y="64"/>
                </a:cubicBezTo>
                <a:cubicBezTo>
                  <a:pt x="239" y="63"/>
                  <a:pt x="244" y="67"/>
                  <a:pt x="250" y="67"/>
                </a:cubicBezTo>
                <a:cubicBezTo>
                  <a:pt x="256" y="66"/>
                  <a:pt x="259" y="64"/>
                  <a:pt x="260" y="63"/>
                </a:cubicBezTo>
                <a:cubicBezTo>
                  <a:pt x="262" y="60"/>
                  <a:pt x="267" y="55"/>
                  <a:pt x="267" y="55"/>
                </a:cubicBezTo>
                <a:cubicBezTo>
                  <a:pt x="263" y="51"/>
                  <a:pt x="263" y="51"/>
                  <a:pt x="263" y="51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9" y="54"/>
                  <a:pt x="269" y="54"/>
                  <a:pt x="269" y="54"/>
                </a:cubicBezTo>
                <a:cubicBezTo>
                  <a:pt x="269" y="58"/>
                  <a:pt x="269" y="58"/>
                  <a:pt x="269" y="58"/>
                </a:cubicBezTo>
                <a:cubicBezTo>
                  <a:pt x="275" y="60"/>
                  <a:pt x="275" y="60"/>
                  <a:pt x="275" y="60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79" y="58"/>
                  <a:pt x="305" y="59"/>
                  <a:pt x="310" y="59"/>
                </a:cubicBezTo>
                <a:cubicBezTo>
                  <a:pt x="315" y="60"/>
                  <a:pt x="316" y="66"/>
                  <a:pt x="316" y="66"/>
                </a:cubicBezTo>
                <a:cubicBezTo>
                  <a:pt x="316" y="66"/>
                  <a:pt x="326" y="55"/>
                  <a:pt x="328" y="50"/>
                </a:cubicBezTo>
                <a:cubicBezTo>
                  <a:pt x="331" y="46"/>
                  <a:pt x="323" y="40"/>
                  <a:pt x="323" y="40"/>
                </a:cubicBezTo>
                <a:cubicBezTo>
                  <a:pt x="322" y="31"/>
                  <a:pt x="322" y="31"/>
                  <a:pt x="322" y="31"/>
                </a:cubicBezTo>
                <a:cubicBezTo>
                  <a:pt x="329" y="24"/>
                  <a:pt x="329" y="24"/>
                  <a:pt x="329" y="24"/>
                </a:cubicBezTo>
                <a:cubicBezTo>
                  <a:pt x="329" y="24"/>
                  <a:pt x="335" y="25"/>
                  <a:pt x="337" y="23"/>
                </a:cubicBezTo>
                <a:cubicBezTo>
                  <a:pt x="339" y="21"/>
                  <a:pt x="333" y="16"/>
                  <a:pt x="332" y="14"/>
                </a:cubicBezTo>
                <a:cubicBezTo>
                  <a:pt x="331" y="11"/>
                  <a:pt x="331" y="5"/>
                  <a:pt x="331" y="5"/>
                </a:cubicBezTo>
                <a:cubicBezTo>
                  <a:pt x="324" y="2"/>
                  <a:pt x="324" y="2"/>
                  <a:pt x="324" y="2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0"/>
                  <a:pt x="306" y="1"/>
                  <a:pt x="303" y="3"/>
                </a:cubicBezTo>
                <a:cubicBezTo>
                  <a:pt x="301" y="6"/>
                  <a:pt x="311" y="11"/>
                  <a:pt x="311" y="20"/>
                </a:cubicBezTo>
                <a:cubicBezTo>
                  <a:pt x="310" y="27"/>
                  <a:pt x="301" y="31"/>
                  <a:pt x="301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4" y="30"/>
                  <a:pt x="271" y="41"/>
                  <a:pt x="270" y="41"/>
                </a:cubicBezTo>
                <a:cubicBezTo>
                  <a:pt x="268" y="42"/>
                  <a:pt x="265" y="37"/>
                  <a:pt x="265" y="37"/>
                </a:cubicBezTo>
                <a:cubicBezTo>
                  <a:pt x="251" y="33"/>
                  <a:pt x="251" y="33"/>
                  <a:pt x="251" y="33"/>
                </a:cubicBezTo>
                <a:cubicBezTo>
                  <a:pt x="245" y="38"/>
                  <a:pt x="245" y="38"/>
                  <a:pt x="245" y="38"/>
                </a:cubicBezTo>
                <a:cubicBezTo>
                  <a:pt x="240" y="32"/>
                  <a:pt x="240" y="32"/>
                  <a:pt x="240" y="32"/>
                </a:cubicBezTo>
                <a:cubicBezTo>
                  <a:pt x="236" y="33"/>
                  <a:pt x="236" y="33"/>
                  <a:pt x="236" y="33"/>
                </a:cubicBezTo>
                <a:cubicBezTo>
                  <a:pt x="230" y="26"/>
                  <a:pt x="230" y="26"/>
                  <a:pt x="230" y="26"/>
                </a:cubicBezTo>
                <a:cubicBezTo>
                  <a:pt x="230" y="26"/>
                  <a:pt x="223" y="30"/>
                  <a:pt x="221" y="32"/>
                </a:cubicBezTo>
                <a:cubicBezTo>
                  <a:pt x="219" y="33"/>
                  <a:pt x="216" y="27"/>
                  <a:pt x="216" y="27"/>
                </a:cubicBezTo>
                <a:cubicBezTo>
                  <a:pt x="213" y="31"/>
                  <a:pt x="213" y="31"/>
                  <a:pt x="213" y="31"/>
                </a:cubicBezTo>
                <a:cubicBezTo>
                  <a:pt x="207" y="31"/>
                  <a:pt x="207" y="31"/>
                  <a:pt x="207" y="31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1" y="37"/>
                  <a:pt x="201" y="37"/>
                  <a:pt x="201" y="37"/>
                </a:cubicBezTo>
                <a:cubicBezTo>
                  <a:pt x="194" y="42"/>
                  <a:pt x="194" y="42"/>
                  <a:pt x="194" y="42"/>
                </a:cubicBezTo>
                <a:cubicBezTo>
                  <a:pt x="191" y="43"/>
                  <a:pt x="191" y="43"/>
                  <a:pt x="191" y="43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55" y="54"/>
                  <a:pt x="155" y="54"/>
                  <a:pt x="155" y="54"/>
                </a:cubicBezTo>
                <a:cubicBezTo>
                  <a:pt x="155" y="54"/>
                  <a:pt x="146" y="52"/>
                  <a:pt x="146" y="55"/>
                </a:cubicBezTo>
                <a:cubicBezTo>
                  <a:pt x="145" y="59"/>
                  <a:pt x="146" y="69"/>
                  <a:pt x="146" y="69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18" y="72"/>
                  <a:pt x="118" y="72"/>
                  <a:pt x="118" y="72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1"/>
                  <a:pt x="107" y="72"/>
                  <a:pt x="105" y="75"/>
                </a:cubicBezTo>
                <a:cubicBezTo>
                  <a:pt x="103" y="80"/>
                  <a:pt x="105" y="84"/>
                  <a:pt x="102" y="87"/>
                </a:cubicBezTo>
                <a:cubicBezTo>
                  <a:pt x="98" y="89"/>
                  <a:pt x="92" y="93"/>
                  <a:pt x="92" y="93"/>
                </a:cubicBezTo>
                <a:cubicBezTo>
                  <a:pt x="92" y="93"/>
                  <a:pt x="88" y="91"/>
                  <a:pt x="86" y="91"/>
                </a:cubicBezTo>
                <a:cubicBezTo>
                  <a:pt x="82" y="91"/>
                  <a:pt x="77" y="97"/>
                  <a:pt x="77" y="97"/>
                </a:cubicBezTo>
                <a:cubicBezTo>
                  <a:pt x="61" y="98"/>
                  <a:pt x="61" y="98"/>
                  <a:pt x="61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5"/>
                  <a:pt x="65" y="109"/>
                  <a:pt x="66" y="113"/>
                </a:cubicBezTo>
                <a:cubicBezTo>
                  <a:pt x="66" y="117"/>
                  <a:pt x="61" y="122"/>
                  <a:pt x="61" y="122"/>
                </a:cubicBezTo>
                <a:cubicBezTo>
                  <a:pt x="61" y="122"/>
                  <a:pt x="58" y="122"/>
                  <a:pt x="56" y="123"/>
                </a:cubicBezTo>
                <a:cubicBezTo>
                  <a:pt x="53" y="126"/>
                  <a:pt x="55" y="132"/>
                  <a:pt x="55" y="132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1" y="137"/>
                  <a:pt x="54" y="144"/>
                  <a:pt x="49" y="149"/>
                </a:cubicBezTo>
                <a:cubicBezTo>
                  <a:pt x="44" y="153"/>
                  <a:pt x="42" y="150"/>
                  <a:pt x="39" y="151"/>
                </a:cubicBezTo>
                <a:cubicBezTo>
                  <a:pt x="36" y="152"/>
                  <a:pt x="37" y="156"/>
                  <a:pt x="37" y="156"/>
                </a:cubicBezTo>
                <a:cubicBezTo>
                  <a:pt x="37" y="156"/>
                  <a:pt x="33" y="154"/>
                  <a:pt x="32" y="159"/>
                </a:cubicBezTo>
                <a:cubicBezTo>
                  <a:pt x="31" y="162"/>
                  <a:pt x="37" y="165"/>
                  <a:pt x="37" y="165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8" y="169"/>
                  <a:pt x="33" y="168"/>
                  <a:pt x="33" y="169"/>
                </a:cubicBezTo>
                <a:cubicBezTo>
                  <a:pt x="32" y="172"/>
                  <a:pt x="33" y="175"/>
                  <a:pt x="33" y="175"/>
                </a:cubicBezTo>
                <a:cubicBezTo>
                  <a:pt x="33" y="175"/>
                  <a:pt x="28" y="180"/>
                  <a:pt x="26" y="180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4" y="190"/>
                  <a:pt x="34" y="190"/>
                  <a:pt x="34" y="190"/>
                </a:cubicBezTo>
                <a:cubicBezTo>
                  <a:pt x="33" y="195"/>
                  <a:pt x="33" y="195"/>
                  <a:pt x="33" y="195"/>
                </a:cubicBezTo>
                <a:cubicBezTo>
                  <a:pt x="40" y="204"/>
                  <a:pt x="40" y="204"/>
                  <a:pt x="40" y="204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63" y="222"/>
                  <a:pt x="63" y="222"/>
                  <a:pt x="63" y="222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73" y="220"/>
                  <a:pt x="73" y="220"/>
                  <a:pt x="73" y="220"/>
                </a:cubicBezTo>
                <a:cubicBezTo>
                  <a:pt x="73" y="220"/>
                  <a:pt x="63" y="226"/>
                  <a:pt x="59" y="230"/>
                </a:cubicBezTo>
                <a:cubicBezTo>
                  <a:pt x="55" y="235"/>
                  <a:pt x="54" y="244"/>
                  <a:pt x="57" y="246"/>
                </a:cubicBezTo>
                <a:cubicBezTo>
                  <a:pt x="61" y="249"/>
                  <a:pt x="64" y="242"/>
                  <a:pt x="65" y="238"/>
                </a:cubicBezTo>
                <a:cubicBezTo>
                  <a:pt x="67" y="233"/>
                  <a:pt x="71" y="232"/>
                  <a:pt x="71" y="232"/>
                </a:cubicBezTo>
                <a:cubicBezTo>
                  <a:pt x="75" y="238"/>
                  <a:pt x="75" y="238"/>
                  <a:pt x="75" y="238"/>
                </a:cubicBezTo>
                <a:cubicBezTo>
                  <a:pt x="74" y="246"/>
                  <a:pt x="74" y="246"/>
                  <a:pt x="74" y="246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85" y="248"/>
                  <a:pt x="85" y="248"/>
                  <a:pt x="85" y="248"/>
                </a:cubicBezTo>
                <a:cubicBezTo>
                  <a:pt x="85" y="248"/>
                  <a:pt x="80" y="258"/>
                  <a:pt x="89" y="259"/>
                </a:cubicBezTo>
                <a:cubicBezTo>
                  <a:pt x="97" y="261"/>
                  <a:pt x="98" y="249"/>
                  <a:pt x="98" y="249"/>
                </a:cubicBezTo>
                <a:cubicBezTo>
                  <a:pt x="108" y="260"/>
                  <a:pt x="108" y="260"/>
                  <a:pt x="108" y="260"/>
                </a:cubicBezTo>
                <a:cubicBezTo>
                  <a:pt x="108" y="260"/>
                  <a:pt x="111" y="257"/>
                  <a:pt x="113" y="255"/>
                </a:cubicBezTo>
                <a:cubicBezTo>
                  <a:pt x="116" y="254"/>
                  <a:pt x="121" y="255"/>
                  <a:pt x="121" y="255"/>
                </a:cubicBezTo>
                <a:cubicBezTo>
                  <a:pt x="121" y="255"/>
                  <a:pt x="125" y="248"/>
                  <a:pt x="129" y="248"/>
                </a:cubicBezTo>
                <a:cubicBezTo>
                  <a:pt x="134" y="248"/>
                  <a:pt x="144" y="251"/>
                  <a:pt x="144" y="25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56" y="251"/>
                  <a:pt x="156" y="251"/>
                  <a:pt x="156" y="251"/>
                </a:cubicBezTo>
                <a:cubicBezTo>
                  <a:pt x="153" y="245"/>
                  <a:pt x="153" y="245"/>
                  <a:pt x="153" y="245"/>
                </a:cubicBezTo>
                <a:cubicBezTo>
                  <a:pt x="155" y="243"/>
                  <a:pt x="155" y="243"/>
                  <a:pt x="155" y="243"/>
                </a:cubicBezTo>
                <a:cubicBezTo>
                  <a:pt x="162" y="247"/>
                  <a:pt x="162" y="247"/>
                  <a:pt x="162" y="247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4" y="252"/>
                  <a:pt x="164" y="252"/>
                  <a:pt x="164" y="252"/>
                </a:cubicBezTo>
                <a:cubicBezTo>
                  <a:pt x="171" y="245"/>
                  <a:pt x="171" y="245"/>
                  <a:pt x="171" y="245"/>
                </a:cubicBezTo>
                <a:cubicBezTo>
                  <a:pt x="177" y="254"/>
                  <a:pt x="177" y="254"/>
                  <a:pt x="177" y="254"/>
                </a:cubicBezTo>
                <a:cubicBezTo>
                  <a:pt x="177" y="254"/>
                  <a:pt x="192" y="253"/>
                  <a:pt x="197" y="255"/>
                </a:cubicBezTo>
                <a:cubicBezTo>
                  <a:pt x="203" y="257"/>
                  <a:pt x="191" y="262"/>
                  <a:pt x="191" y="262"/>
                </a:cubicBezTo>
                <a:cubicBezTo>
                  <a:pt x="187" y="262"/>
                  <a:pt x="187" y="262"/>
                  <a:pt x="187" y="262"/>
                </a:cubicBezTo>
                <a:cubicBezTo>
                  <a:pt x="182" y="268"/>
                  <a:pt x="182" y="268"/>
                  <a:pt x="182" y="268"/>
                </a:cubicBezTo>
                <a:cubicBezTo>
                  <a:pt x="186" y="270"/>
                  <a:pt x="186" y="270"/>
                  <a:pt x="186" y="270"/>
                </a:cubicBezTo>
                <a:cubicBezTo>
                  <a:pt x="184" y="273"/>
                  <a:pt x="184" y="273"/>
                  <a:pt x="184" y="273"/>
                </a:cubicBezTo>
                <a:cubicBezTo>
                  <a:pt x="184" y="273"/>
                  <a:pt x="172" y="263"/>
                  <a:pt x="167" y="263"/>
                </a:cubicBezTo>
                <a:cubicBezTo>
                  <a:pt x="162" y="262"/>
                  <a:pt x="146" y="260"/>
                  <a:pt x="146" y="260"/>
                </a:cubicBezTo>
                <a:cubicBezTo>
                  <a:pt x="146" y="260"/>
                  <a:pt x="136" y="255"/>
                  <a:pt x="129" y="255"/>
                </a:cubicBezTo>
                <a:cubicBezTo>
                  <a:pt x="122" y="254"/>
                  <a:pt x="116" y="267"/>
                  <a:pt x="116" y="267"/>
                </a:cubicBezTo>
                <a:cubicBezTo>
                  <a:pt x="102" y="267"/>
                  <a:pt x="102" y="267"/>
                  <a:pt x="102" y="267"/>
                </a:cubicBezTo>
                <a:cubicBezTo>
                  <a:pt x="100" y="279"/>
                  <a:pt x="100" y="279"/>
                  <a:pt x="100" y="279"/>
                </a:cubicBezTo>
                <a:cubicBezTo>
                  <a:pt x="100" y="279"/>
                  <a:pt x="91" y="284"/>
                  <a:pt x="91" y="290"/>
                </a:cubicBezTo>
                <a:cubicBezTo>
                  <a:pt x="91" y="296"/>
                  <a:pt x="100" y="294"/>
                  <a:pt x="100" y="294"/>
                </a:cubicBezTo>
                <a:cubicBezTo>
                  <a:pt x="104" y="303"/>
                  <a:pt x="104" y="303"/>
                  <a:pt x="104" y="303"/>
                </a:cubicBezTo>
                <a:cubicBezTo>
                  <a:pt x="104" y="303"/>
                  <a:pt x="114" y="304"/>
                  <a:pt x="122" y="311"/>
                </a:cubicBezTo>
                <a:cubicBezTo>
                  <a:pt x="130" y="319"/>
                  <a:pt x="122" y="326"/>
                  <a:pt x="120" y="334"/>
                </a:cubicBezTo>
                <a:cubicBezTo>
                  <a:pt x="119" y="340"/>
                  <a:pt x="129" y="346"/>
                  <a:pt x="129" y="346"/>
                </a:cubicBezTo>
                <a:cubicBezTo>
                  <a:pt x="129" y="350"/>
                  <a:pt x="129" y="350"/>
                  <a:pt x="129" y="350"/>
                </a:cubicBezTo>
                <a:cubicBezTo>
                  <a:pt x="140" y="356"/>
                  <a:pt x="140" y="356"/>
                  <a:pt x="140" y="356"/>
                </a:cubicBezTo>
                <a:cubicBezTo>
                  <a:pt x="144" y="353"/>
                  <a:pt x="144" y="353"/>
                  <a:pt x="144" y="353"/>
                </a:cubicBezTo>
                <a:cubicBezTo>
                  <a:pt x="144" y="353"/>
                  <a:pt x="141" y="349"/>
                  <a:pt x="144" y="341"/>
                </a:cubicBezTo>
                <a:cubicBezTo>
                  <a:pt x="146" y="333"/>
                  <a:pt x="155" y="339"/>
                  <a:pt x="155" y="339"/>
                </a:cubicBezTo>
                <a:cubicBezTo>
                  <a:pt x="155" y="345"/>
                  <a:pt x="155" y="345"/>
                  <a:pt x="155" y="345"/>
                </a:cubicBezTo>
                <a:cubicBezTo>
                  <a:pt x="155" y="345"/>
                  <a:pt x="160" y="347"/>
                  <a:pt x="165" y="353"/>
                </a:cubicBezTo>
                <a:cubicBezTo>
                  <a:pt x="171" y="358"/>
                  <a:pt x="168" y="369"/>
                  <a:pt x="168" y="369"/>
                </a:cubicBezTo>
                <a:cubicBezTo>
                  <a:pt x="176" y="374"/>
                  <a:pt x="176" y="374"/>
                  <a:pt x="176" y="374"/>
                </a:cubicBezTo>
                <a:cubicBezTo>
                  <a:pt x="176" y="374"/>
                  <a:pt x="173" y="353"/>
                  <a:pt x="181" y="347"/>
                </a:cubicBezTo>
                <a:cubicBezTo>
                  <a:pt x="190" y="340"/>
                  <a:pt x="191" y="353"/>
                  <a:pt x="191" y="353"/>
                </a:cubicBezTo>
                <a:cubicBezTo>
                  <a:pt x="210" y="368"/>
                  <a:pt x="210" y="368"/>
                  <a:pt x="210" y="368"/>
                </a:cubicBezTo>
                <a:cubicBezTo>
                  <a:pt x="213" y="366"/>
                  <a:pt x="213" y="366"/>
                  <a:pt x="213" y="366"/>
                </a:cubicBezTo>
                <a:cubicBezTo>
                  <a:pt x="205" y="353"/>
                  <a:pt x="205" y="353"/>
                  <a:pt x="205" y="353"/>
                </a:cubicBezTo>
                <a:cubicBezTo>
                  <a:pt x="205" y="346"/>
                  <a:pt x="205" y="346"/>
                  <a:pt x="205" y="346"/>
                </a:cubicBezTo>
                <a:cubicBezTo>
                  <a:pt x="192" y="325"/>
                  <a:pt x="192" y="325"/>
                  <a:pt x="192" y="325"/>
                </a:cubicBezTo>
                <a:cubicBezTo>
                  <a:pt x="191" y="317"/>
                  <a:pt x="191" y="317"/>
                  <a:pt x="191" y="317"/>
                </a:cubicBezTo>
                <a:cubicBezTo>
                  <a:pt x="179" y="299"/>
                  <a:pt x="179" y="299"/>
                  <a:pt x="179" y="299"/>
                </a:cubicBezTo>
                <a:cubicBezTo>
                  <a:pt x="200" y="303"/>
                  <a:pt x="200" y="303"/>
                  <a:pt x="200" y="303"/>
                </a:cubicBezTo>
                <a:cubicBezTo>
                  <a:pt x="197" y="309"/>
                  <a:pt x="197" y="309"/>
                  <a:pt x="197" y="309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11" y="303"/>
                  <a:pt x="211" y="303"/>
                  <a:pt x="211" y="303"/>
                </a:cubicBezTo>
                <a:cubicBezTo>
                  <a:pt x="216" y="304"/>
                  <a:pt x="216" y="304"/>
                  <a:pt x="216" y="304"/>
                </a:cubicBezTo>
                <a:cubicBezTo>
                  <a:pt x="221" y="296"/>
                  <a:pt x="221" y="296"/>
                  <a:pt x="221" y="296"/>
                </a:cubicBezTo>
                <a:cubicBezTo>
                  <a:pt x="216" y="296"/>
                  <a:pt x="216" y="296"/>
                  <a:pt x="216" y="296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7"/>
                  <a:pt x="205" y="291"/>
                  <a:pt x="202" y="289"/>
                </a:cubicBezTo>
                <a:cubicBezTo>
                  <a:pt x="197" y="286"/>
                  <a:pt x="202" y="284"/>
                  <a:pt x="202" y="280"/>
                </a:cubicBezTo>
                <a:cubicBezTo>
                  <a:pt x="202" y="276"/>
                  <a:pt x="194" y="277"/>
                  <a:pt x="192" y="275"/>
                </a:cubicBezTo>
                <a:cubicBezTo>
                  <a:pt x="190" y="274"/>
                  <a:pt x="196" y="272"/>
                  <a:pt x="196" y="272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19" y="260"/>
                  <a:pt x="219" y="260"/>
                  <a:pt x="219" y="26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26" y="265"/>
                  <a:pt x="226" y="265"/>
                  <a:pt x="226" y="265"/>
                </a:cubicBezTo>
                <a:cubicBezTo>
                  <a:pt x="226" y="265"/>
                  <a:pt x="239" y="279"/>
                  <a:pt x="245" y="282"/>
                </a:cubicBezTo>
                <a:cubicBezTo>
                  <a:pt x="251" y="284"/>
                  <a:pt x="253" y="275"/>
                  <a:pt x="253" y="275"/>
                </a:cubicBezTo>
                <a:close/>
                <a:moveTo>
                  <a:pt x="247" y="72"/>
                </a:moveTo>
                <a:cubicBezTo>
                  <a:pt x="234" y="72"/>
                  <a:pt x="238" y="86"/>
                  <a:pt x="247" y="87"/>
                </a:cubicBezTo>
                <a:cubicBezTo>
                  <a:pt x="258" y="88"/>
                  <a:pt x="262" y="72"/>
                  <a:pt x="247" y="72"/>
                </a:cubicBezTo>
                <a:close/>
                <a:moveTo>
                  <a:pt x="288" y="89"/>
                </a:moveTo>
                <a:cubicBezTo>
                  <a:pt x="288" y="89"/>
                  <a:pt x="293" y="91"/>
                  <a:pt x="296" y="94"/>
                </a:cubicBezTo>
                <a:cubicBezTo>
                  <a:pt x="300" y="96"/>
                  <a:pt x="303" y="89"/>
                  <a:pt x="298" y="84"/>
                </a:cubicBezTo>
                <a:cubicBezTo>
                  <a:pt x="292" y="79"/>
                  <a:pt x="288" y="89"/>
                  <a:pt x="288" y="89"/>
                </a:cubicBezTo>
                <a:close/>
                <a:moveTo>
                  <a:pt x="274" y="125"/>
                </a:moveTo>
                <a:cubicBezTo>
                  <a:pt x="276" y="133"/>
                  <a:pt x="276" y="133"/>
                  <a:pt x="276" y="133"/>
                </a:cubicBezTo>
                <a:cubicBezTo>
                  <a:pt x="285" y="134"/>
                  <a:pt x="285" y="134"/>
                  <a:pt x="285" y="134"/>
                </a:cubicBezTo>
                <a:cubicBezTo>
                  <a:pt x="285" y="129"/>
                  <a:pt x="285" y="129"/>
                  <a:pt x="285" y="129"/>
                </a:cubicBezTo>
                <a:cubicBezTo>
                  <a:pt x="285" y="129"/>
                  <a:pt x="288" y="134"/>
                  <a:pt x="291" y="134"/>
                </a:cubicBezTo>
                <a:cubicBezTo>
                  <a:pt x="294" y="135"/>
                  <a:pt x="290" y="127"/>
                  <a:pt x="290" y="127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87" y="122"/>
                  <a:pt x="287" y="122"/>
                  <a:pt x="287" y="122"/>
                </a:cubicBezTo>
                <a:cubicBezTo>
                  <a:pt x="287" y="122"/>
                  <a:pt x="278" y="118"/>
                  <a:pt x="274" y="125"/>
                </a:cubicBezTo>
                <a:close/>
                <a:moveTo>
                  <a:pt x="322" y="160"/>
                </a:moveTo>
                <a:cubicBezTo>
                  <a:pt x="322" y="168"/>
                  <a:pt x="322" y="168"/>
                  <a:pt x="322" y="168"/>
                </a:cubicBezTo>
                <a:cubicBezTo>
                  <a:pt x="334" y="173"/>
                  <a:pt x="334" y="173"/>
                  <a:pt x="334" y="173"/>
                </a:cubicBezTo>
                <a:cubicBezTo>
                  <a:pt x="339" y="168"/>
                  <a:pt x="339" y="168"/>
                  <a:pt x="339" y="168"/>
                </a:cubicBezTo>
                <a:cubicBezTo>
                  <a:pt x="337" y="172"/>
                  <a:pt x="337" y="172"/>
                  <a:pt x="337" y="172"/>
                </a:cubicBezTo>
                <a:cubicBezTo>
                  <a:pt x="340" y="177"/>
                  <a:pt x="340" y="177"/>
                  <a:pt x="340" y="177"/>
                </a:cubicBezTo>
                <a:cubicBezTo>
                  <a:pt x="353" y="176"/>
                  <a:pt x="353" y="176"/>
                  <a:pt x="353" y="176"/>
                </a:cubicBezTo>
                <a:cubicBezTo>
                  <a:pt x="353" y="176"/>
                  <a:pt x="361" y="172"/>
                  <a:pt x="361" y="166"/>
                </a:cubicBezTo>
                <a:cubicBezTo>
                  <a:pt x="361" y="161"/>
                  <a:pt x="350" y="157"/>
                  <a:pt x="350" y="157"/>
                </a:cubicBezTo>
                <a:cubicBezTo>
                  <a:pt x="350" y="157"/>
                  <a:pt x="348" y="150"/>
                  <a:pt x="343" y="151"/>
                </a:cubicBezTo>
                <a:cubicBezTo>
                  <a:pt x="338" y="152"/>
                  <a:pt x="336" y="157"/>
                  <a:pt x="336" y="157"/>
                </a:cubicBezTo>
                <a:lnTo>
                  <a:pt x="322" y="160"/>
                </a:lnTo>
                <a:close/>
                <a:moveTo>
                  <a:pt x="274" y="154"/>
                </a:moveTo>
                <a:cubicBezTo>
                  <a:pt x="274" y="162"/>
                  <a:pt x="277" y="161"/>
                  <a:pt x="279" y="156"/>
                </a:cubicBezTo>
                <a:cubicBezTo>
                  <a:pt x="280" y="149"/>
                  <a:pt x="275" y="149"/>
                  <a:pt x="274" y="154"/>
                </a:cubicBezTo>
                <a:close/>
                <a:moveTo>
                  <a:pt x="214" y="19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08" y="184"/>
                  <a:pt x="208" y="184"/>
                  <a:pt x="208" y="184"/>
                </a:cubicBezTo>
                <a:lnTo>
                  <a:pt x="214" y="193"/>
                </a:lnTo>
                <a:close/>
                <a:moveTo>
                  <a:pt x="202" y="191"/>
                </a:moveTo>
                <a:cubicBezTo>
                  <a:pt x="206" y="188"/>
                  <a:pt x="206" y="188"/>
                  <a:pt x="206" y="188"/>
                </a:cubicBezTo>
                <a:cubicBezTo>
                  <a:pt x="202" y="185"/>
                  <a:pt x="202" y="185"/>
                  <a:pt x="202" y="185"/>
                </a:cubicBezTo>
                <a:cubicBezTo>
                  <a:pt x="197" y="190"/>
                  <a:pt x="197" y="190"/>
                  <a:pt x="197" y="190"/>
                </a:cubicBezTo>
                <a:lnTo>
                  <a:pt x="202" y="191"/>
                </a:lnTo>
                <a:close/>
                <a:moveTo>
                  <a:pt x="222" y="185"/>
                </a:moveTo>
                <a:cubicBezTo>
                  <a:pt x="225" y="186"/>
                  <a:pt x="225" y="186"/>
                  <a:pt x="225" y="186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24" y="179"/>
                  <a:pt x="224" y="179"/>
                  <a:pt x="224" y="179"/>
                </a:cubicBezTo>
                <a:lnTo>
                  <a:pt x="222" y="185"/>
                </a:lnTo>
                <a:close/>
                <a:moveTo>
                  <a:pt x="236" y="193"/>
                </a:moveTo>
                <a:cubicBezTo>
                  <a:pt x="240" y="195"/>
                  <a:pt x="240" y="189"/>
                  <a:pt x="236" y="189"/>
                </a:cubicBezTo>
                <a:cubicBezTo>
                  <a:pt x="231" y="189"/>
                  <a:pt x="230" y="192"/>
                  <a:pt x="236" y="193"/>
                </a:cubicBezTo>
                <a:close/>
                <a:moveTo>
                  <a:pt x="268" y="198"/>
                </a:moveTo>
                <a:cubicBezTo>
                  <a:pt x="262" y="200"/>
                  <a:pt x="262" y="200"/>
                  <a:pt x="262" y="200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52" y="198"/>
                  <a:pt x="252" y="198"/>
                  <a:pt x="252" y="198"/>
                </a:cubicBezTo>
                <a:cubicBezTo>
                  <a:pt x="260" y="206"/>
                  <a:pt x="260" y="206"/>
                  <a:pt x="260" y="206"/>
                </a:cubicBezTo>
                <a:lnTo>
                  <a:pt x="268" y="198"/>
                </a:lnTo>
                <a:close/>
                <a:moveTo>
                  <a:pt x="350" y="220"/>
                </a:moveTo>
                <a:cubicBezTo>
                  <a:pt x="350" y="213"/>
                  <a:pt x="343" y="203"/>
                  <a:pt x="343" y="203"/>
                </a:cubicBezTo>
                <a:cubicBezTo>
                  <a:pt x="329" y="208"/>
                  <a:pt x="329" y="208"/>
                  <a:pt x="329" y="208"/>
                </a:cubicBezTo>
                <a:cubicBezTo>
                  <a:pt x="333" y="213"/>
                  <a:pt x="333" y="213"/>
                  <a:pt x="333" y="213"/>
                </a:cubicBezTo>
                <a:cubicBezTo>
                  <a:pt x="333" y="213"/>
                  <a:pt x="337" y="216"/>
                  <a:pt x="339" y="220"/>
                </a:cubicBezTo>
                <a:cubicBezTo>
                  <a:pt x="341" y="222"/>
                  <a:pt x="334" y="227"/>
                  <a:pt x="334" y="227"/>
                </a:cubicBezTo>
                <a:cubicBezTo>
                  <a:pt x="343" y="233"/>
                  <a:pt x="343" y="233"/>
                  <a:pt x="343" y="233"/>
                </a:cubicBezTo>
                <a:cubicBezTo>
                  <a:pt x="343" y="233"/>
                  <a:pt x="350" y="225"/>
                  <a:pt x="350" y="220"/>
                </a:cubicBezTo>
                <a:close/>
                <a:moveTo>
                  <a:pt x="318" y="206"/>
                </a:moveTo>
                <a:cubicBezTo>
                  <a:pt x="315" y="207"/>
                  <a:pt x="315" y="207"/>
                  <a:pt x="315" y="207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9" y="211"/>
                  <a:pt x="319" y="211"/>
                  <a:pt x="319" y="211"/>
                </a:cubicBezTo>
                <a:lnTo>
                  <a:pt x="318" y="206"/>
                </a:lnTo>
                <a:close/>
                <a:moveTo>
                  <a:pt x="355" y="207"/>
                </a:moveTo>
                <a:cubicBezTo>
                  <a:pt x="348" y="205"/>
                  <a:pt x="348" y="205"/>
                  <a:pt x="348" y="205"/>
                </a:cubicBezTo>
                <a:cubicBezTo>
                  <a:pt x="350" y="208"/>
                  <a:pt x="350" y="208"/>
                  <a:pt x="350" y="208"/>
                </a:cubicBezTo>
                <a:lnTo>
                  <a:pt x="355" y="207"/>
                </a:lnTo>
                <a:close/>
                <a:moveTo>
                  <a:pt x="295" y="267"/>
                </a:moveTo>
                <a:cubicBezTo>
                  <a:pt x="292" y="263"/>
                  <a:pt x="292" y="263"/>
                  <a:pt x="292" y="263"/>
                </a:cubicBezTo>
                <a:cubicBezTo>
                  <a:pt x="294" y="262"/>
                  <a:pt x="294" y="262"/>
                  <a:pt x="294" y="262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86" y="255"/>
                  <a:pt x="286" y="255"/>
                  <a:pt x="286" y="255"/>
                </a:cubicBezTo>
                <a:cubicBezTo>
                  <a:pt x="282" y="249"/>
                  <a:pt x="282" y="249"/>
                  <a:pt x="282" y="249"/>
                </a:cubicBezTo>
                <a:cubicBezTo>
                  <a:pt x="276" y="257"/>
                  <a:pt x="276" y="257"/>
                  <a:pt x="276" y="257"/>
                </a:cubicBezTo>
                <a:cubicBezTo>
                  <a:pt x="292" y="271"/>
                  <a:pt x="292" y="271"/>
                  <a:pt x="292" y="271"/>
                </a:cubicBezTo>
                <a:lnTo>
                  <a:pt x="295" y="267"/>
                </a:lnTo>
                <a:close/>
                <a:moveTo>
                  <a:pt x="295" y="273"/>
                </a:moveTo>
                <a:cubicBezTo>
                  <a:pt x="301" y="276"/>
                  <a:pt x="301" y="276"/>
                  <a:pt x="301" y="276"/>
                </a:cubicBezTo>
                <a:cubicBezTo>
                  <a:pt x="302" y="278"/>
                  <a:pt x="302" y="278"/>
                  <a:pt x="302" y="278"/>
                </a:cubicBezTo>
                <a:cubicBezTo>
                  <a:pt x="309" y="275"/>
                  <a:pt x="309" y="275"/>
                  <a:pt x="309" y="275"/>
                </a:cubicBezTo>
                <a:cubicBezTo>
                  <a:pt x="308" y="271"/>
                  <a:pt x="308" y="271"/>
                  <a:pt x="308" y="271"/>
                </a:cubicBezTo>
                <a:cubicBezTo>
                  <a:pt x="296" y="271"/>
                  <a:pt x="296" y="271"/>
                  <a:pt x="296" y="271"/>
                </a:cubicBezTo>
                <a:lnTo>
                  <a:pt x="295" y="273"/>
                </a:lnTo>
                <a:close/>
                <a:moveTo>
                  <a:pt x="298" y="288"/>
                </a:moveTo>
                <a:cubicBezTo>
                  <a:pt x="293" y="282"/>
                  <a:pt x="293" y="282"/>
                  <a:pt x="293" y="282"/>
                </a:cubicBezTo>
                <a:cubicBezTo>
                  <a:pt x="291" y="282"/>
                  <a:pt x="291" y="282"/>
                  <a:pt x="291" y="282"/>
                </a:cubicBezTo>
                <a:cubicBezTo>
                  <a:pt x="291" y="290"/>
                  <a:pt x="291" y="290"/>
                  <a:pt x="291" y="290"/>
                </a:cubicBezTo>
                <a:lnTo>
                  <a:pt x="298" y="288"/>
                </a:lnTo>
                <a:close/>
                <a:moveTo>
                  <a:pt x="284" y="273"/>
                </a:moveTo>
                <a:cubicBezTo>
                  <a:pt x="278" y="278"/>
                  <a:pt x="278" y="278"/>
                  <a:pt x="278" y="278"/>
                </a:cubicBezTo>
                <a:cubicBezTo>
                  <a:pt x="285" y="279"/>
                  <a:pt x="285" y="279"/>
                  <a:pt x="285" y="279"/>
                </a:cubicBezTo>
                <a:lnTo>
                  <a:pt x="284" y="273"/>
                </a:lnTo>
                <a:close/>
                <a:moveTo>
                  <a:pt x="315" y="278"/>
                </a:moveTo>
                <a:cubicBezTo>
                  <a:pt x="311" y="283"/>
                  <a:pt x="311" y="283"/>
                  <a:pt x="311" y="283"/>
                </a:cubicBezTo>
                <a:cubicBezTo>
                  <a:pt x="316" y="283"/>
                  <a:pt x="316" y="283"/>
                  <a:pt x="316" y="283"/>
                </a:cubicBezTo>
                <a:cubicBezTo>
                  <a:pt x="322" y="278"/>
                  <a:pt x="322" y="278"/>
                  <a:pt x="322" y="278"/>
                </a:cubicBezTo>
                <a:lnTo>
                  <a:pt x="315" y="278"/>
                </a:lnTo>
                <a:close/>
                <a:moveTo>
                  <a:pt x="322" y="310"/>
                </a:moveTo>
                <a:cubicBezTo>
                  <a:pt x="324" y="314"/>
                  <a:pt x="327" y="316"/>
                  <a:pt x="327" y="316"/>
                </a:cubicBezTo>
                <a:cubicBezTo>
                  <a:pt x="333" y="307"/>
                  <a:pt x="333" y="307"/>
                  <a:pt x="333" y="307"/>
                </a:cubicBezTo>
                <a:cubicBezTo>
                  <a:pt x="335" y="300"/>
                  <a:pt x="335" y="300"/>
                  <a:pt x="335" y="300"/>
                </a:cubicBezTo>
                <a:cubicBezTo>
                  <a:pt x="326" y="295"/>
                  <a:pt x="326" y="295"/>
                  <a:pt x="326" y="295"/>
                </a:cubicBezTo>
                <a:cubicBezTo>
                  <a:pt x="320" y="305"/>
                  <a:pt x="320" y="305"/>
                  <a:pt x="320" y="305"/>
                </a:cubicBezTo>
                <a:cubicBezTo>
                  <a:pt x="320" y="305"/>
                  <a:pt x="319" y="307"/>
                  <a:pt x="322" y="310"/>
                </a:cubicBezTo>
                <a:close/>
                <a:moveTo>
                  <a:pt x="310" y="303"/>
                </a:moveTo>
                <a:cubicBezTo>
                  <a:pt x="310" y="303"/>
                  <a:pt x="308" y="305"/>
                  <a:pt x="308" y="307"/>
                </a:cubicBezTo>
                <a:cubicBezTo>
                  <a:pt x="307" y="310"/>
                  <a:pt x="310" y="316"/>
                  <a:pt x="312" y="314"/>
                </a:cubicBezTo>
                <a:cubicBezTo>
                  <a:pt x="316" y="310"/>
                  <a:pt x="317" y="303"/>
                  <a:pt x="317" y="303"/>
                </a:cubicBezTo>
                <a:lnTo>
                  <a:pt x="310" y="303"/>
                </a:lnTo>
                <a:close/>
                <a:moveTo>
                  <a:pt x="306" y="309"/>
                </a:moveTo>
                <a:cubicBezTo>
                  <a:pt x="302" y="315"/>
                  <a:pt x="302" y="315"/>
                  <a:pt x="302" y="315"/>
                </a:cubicBezTo>
                <a:cubicBezTo>
                  <a:pt x="307" y="316"/>
                  <a:pt x="307" y="316"/>
                  <a:pt x="307" y="316"/>
                </a:cubicBezTo>
                <a:lnTo>
                  <a:pt x="306" y="309"/>
                </a:lnTo>
                <a:close/>
                <a:moveTo>
                  <a:pt x="290" y="320"/>
                </a:moveTo>
                <a:cubicBezTo>
                  <a:pt x="290" y="320"/>
                  <a:pt x="290" y="318"/>
                  <a:pt x="288" y="316"/>
                </a:cubicBezTo>
                <a:cubicBezTo>
                  <a:pt x="285" y="314"/>
                  <a:pt x="283" y="316"/>
                  <a:pt x="283" y="316"/>
                </a:cubicBezTo>
                <a:cubicBezTo>
                  <a:pt x="288" y="323"/>
                  <a:pt x="288" y="323"/>
                  <a:pt x="288" y="323"/>
                </a:cubicBezTo>
                <a:lnTo>
                  <a:pt x="290" y="320"/>
                </a:lnTo>
                <a:close/>
                <a:moveTo>
                  <a:pt x="271" y="311"/>
                </a:moveTo>
                <a:cubicBezTo>
                  <a:pt x="274" y="311"/>
                  <a:pt x="274" y="311"/>
                  <a:pt x="274" y="311"/>
                </a:cubicBezTo>
                <a:cubicBezTo>
                  <a:pt x="277" y="307"/>
                  <a:pt x="277" y="307"/>
                  <a:pt x="277" y="307"/>
                </a:cubicBezTo>
                <a:cubicBezTo>
                  <a:pt x="275" y="304"/>
                  <a:pt x="275" y="304"/>
                  <a:pt x="275" y="304"/>
                </a:cubicBezTo>
                <a:cubicBezTo>
                  <a:pt x="272" y="306"/>
                  <a:pt x="272" y="306"/>
                  <a:pt x="272" y="306"/>
                </a:cubicBezTo>
                <a:lnTo>
                  <a:pt x="271" y="311"/>
                </a:lnTo>
                <a:close/>
                <a:moveTo>
                  <a:pt x="270" y="294"/>
                </a:moveTo>
                <a:cubicBezTo>
                  <a:pt x="271" y="290"/>
                  <a:pt x="270" y="288"/>
                  <a:pt x="270" y="288"/>
                </a:cubicBezTo>
                <a:cubicBezTo>
                  <a:pt x="266" y="290"/>
                  <a:pt x="266" y="290"/>
                  <a:pt x="266" y="290"/>
                </a:cubicBezTo>
                <a:cubicBezTo>
                  <a:pt x="266" y="296"/>
                  <a:pt x="266" y="296"/>
                  <a:pt x="266" y="296"/>
                </a:cubicBezTo>
                <a:cubicBezTo>
                  <a:pt x="267" y="301"/>
                  <a:pt x="267" y="301"/>
                  <a:pt x="267" y="301"/>
                </a:cubicBezTo>
                <a:cubicBezTo>
                  <a:pt x="267" y="301"/>
                  <a:pt x="270" y="300"/>
                  <a:pt x="270" y="294"/>
                </a:cubicBezTo>
                <a:close/>
                <a:moveTo>
                  <a:pt x="260" y="275"/>
                </a:moveTo>
                <a:cubicBezTo>
                  <a:pt x="259" y="287"/>
                  <a:pt x="259" y="287"/>
                  <a:pt x="259" y="287"/>
                </a:cubicBezTo>
                <a:cubicBezTo>
                  <a:pt x="267" y="276"/>
                  <a:pt x="267" y="276"/>
                  <a:pt x="267" y="276"/>
                </a:cubicBezTo>
                <a:lnTo>
                  <a:pt x="260" y="275"/>
                </a:lnTo>
                <a:close/>
                <a:moveTo>
                  <a:pt x="366" y="261"/>
                </a:moveTo>
                <a:cubicBezTo>
                  <a:pt x="367" y="258"/>
                  <a:pt x="367" y="258"/>
                  <a:pt x="367" y="258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59" y="262"/>
                  <a:pt x="356" y="257"/>
                  <a:pt x="352" y="262"/>
                </a:cubicBezTo>
                <a:cubicBezTo>
                  <a:pt x="348" y="269"/>
                  <a:pt x="351" y="274"/>
                  <a:pt x="351" y="274"/>
                </a:cubicBezTo>
                <a:cubicBezTo>
                  <a:pt x="358" y="269"/>
                  <a:pt x="358" y="269"/>
                  <a:pt x="358" y="269"/>
                </a:cubicBezTo>
                <a:cubicBezTo>
                  <a:pt x="362" y="269"/>
                  <a:pt x="362" y="269"/>
                  <a:pt x="362" y="269"/>
                </a:cubicBezTo>
                <a:lnTo>
                  <a:pt x="366" y="261"/>
                </a:lnTo>
                <a:close/>
                <a:moveTo>
                  <a:pt x="381" y="255"/>
                </a:moveTo>
                <a:cubicBezTo>
                  <a:pt x="384" y="253"/>
                  <a:pt x="384" y="253"/>
                  <a:pt x="384" y="253"/>
                </a:cubicBezTo>
                <a:cubicBezTo>
                  <a:pt x="384" y="253"/>
                  <a:pt x="390" y="258"/>
                  <a:pt x="393" y="257"/>
                </a:cubicBezTo>
                <a:cubicBezTo>
                  <a:pt x="396" y="256"/>
                  <a:pt x="401" y="249"/>
                  <a:pt x="401" y="249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398" y="244"/>
                  <a:pt x="398" y="244"/>
                  <a:pt x="398" y="244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8" y="246"/>
                  <a:pt x="393" y="242"/>
                  <a:pt x="387" y="245"/>
                </a:cubicBezTo>
                <a:cubicBezTo>
                  <a:pt x="381" y="248"/>
                  <a:pt x="376" y="252"/>
                  <a:pt x="376" y="252"/>
                </a:cubicBezTo>
                <a:cubicBezTo>
                  <a:pt x="377" y="257"/>
                  <a:pt x="377" y="257"/>
                  <a:pt x="377" y="257"/>
                </a:cubicBezTo>
                <a:lnTo>
                  <a:pt x="381" y="255"/>
                </a:lnTo>
                <a:close/>
                <a:moveTo>
                  <a:pt x="373" y="258"/>
                </a:moveTo>
                <a:cubicBezTo>
                  <a:pt x="370" y="263"/>
                  <a:pt x="370" y="263"/>
                  <a:pt x="370" y="263"/>
                </a:cubicBezTo>
                <a:cubicBezTo>
                  <a:pt x="376" y="264"/>
                  <a:pt x="376" y="264"/>
                  <a:pt x="376" y="264"/>
                </a:cubicBezTo>
                <a:lnTo>
                  <a:pt x="373" y="258"/>
                </a:lnTo>
                <a:close/>
                <a:moveTo>
                  <a:pt x="377" y="276"/>
                </a:moveTo>
                <a:cubicBezTo>
                  <a:pt x="382" y="284"/>
                  <a:pt x="382" y="284"/>
                  <a:pt x="382" y="284"/>
                </a:cubicBezTo>
                <a:cubicBezTo>
                  <a:pt x="382" y="274"/>
                  <a:pt x="382" y="274"/>
                  <a:pt x="382" y="274"/>
                </a:cubicBezTo>
                <a:lnTo>
                  <a:pt x="377" y="276"/>
                </a:lnTo>
                <a:close/>
                <a:moveTo>
                  <a:pt x="398" y="264"/>
                </a:moveTo>
                <a:cubicBezTo>
                  <a:pt x="402" y="269"/>
                  <a:pt x="402" y="269"/>
                  <a:pt x="402" y="269"/>
                </a:cubicBezTo>
                <a:cubicBezTo>
                  <a:pt x="405" y="267"/>
                  <a:pt x="405" y="267"/>
                  <a:pt x="405" y="267"/>
                </a:cubicBezTo>
                <a:lnTo>
                  <a:pt x="398" y="264"/>
                </a:lnTo>
                <a:close/>
                <a:moveTo>
                  <a:pt x="387" y="278"/>
                </a:moveTo>
                <a:cubicBezTo>
                  <a:pt x="393" y="278"/>
                  <a:pt x="393" y="278"/>
                  <a:pt x="393" y="278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87" y="276"/>
                  <a:pt x="387" y="276"/>
                  <a:pt x="387" y="276"/>
                </a:cubicBezTo>
                <a:lnTo>
                  <a:pt x="387" y="278"/>
                </a:lnTo>
                <a:close/>
                <a:moveTo>
                  <a:pt x="393" y="285"/>
                </a:moveTo>
                <a:cubicBezTo>
                  <a:pt x="398" y="290"/>
                  <a:pt x="398" y="290"/>
                  <a:pt x="398" y="290"/>
                </a:cubicBezTo>
                <a:cubicBezTo>
                  <a:pt x="402" y="289"/>
                  <a:pt x="402" y="289"/>
                  <a:pt x="402" y="289"/>
                </a:cubicBezTo>
                <a:cubicBezTo>
                  <a:pt x="398" y="284"/>
                  <a:pt x="398" y="284"/>
                  <a:pt x="398" y="284"/>
                </a:cubicBezTo>
                <a:lnTo>
                  <a:pt x="393" y="285"/>
                </a:lnTo>
                <a:close/>
                <a:moveTo>
                  <a:pt x="410" y="292"/>
                </a:moveTo>
                <a:cubicBezTo>
                  <a:pt x="403" y="292"/>
                  <a:pt x="403" y="292"/>
                  <a:pt x="403" y="292"/>
                </a:cubicBezTo>
                <a:cubicBezTo>
                  <a:pt x="405" y="300"/>
                  <a:pt x="405" y="300"/>
                  <a:pt x="405" y="300"/>
                </a:cubicBezTo>
                <a:cubicBezTo>
                  <a:pt x="413" y="299"/>
                  <a:pt x="413" y="299"/>
                  <a:pt x="413" y="299"/>
                </a:cubicBezTo>
                <a:lnTo>
                  <a:pt x="410" y="292"/>
                </a:lnTo>
                <a:close/>
                <a:moveTo>
                  <a:pt x="430" y="301"/>
                </a:moveTo>
                <a:cubicBezTo>
                  <a:pt x="421" y="296"/>
                  <a:pt x="421" y="296"/>
                  <a:pt x="421" y="296"/>
                </a:cubicBezTo>
                <a:cubicBezTo>
                  <a:pt x="406" y="314"/>
                  <a:pt x="406" y="314"/>
                  <a:pt x="406" y="314"/>
                </a:cubicBezTo>
                <a:cubicBezTo>
                  <a:pt x="409" y="317"/>
                  <a:pt x="409" y="317"/>
                  <a:pt x="409" y="317"/>
                </a:cubicBezTo>
                <a:cubicBezTo>
                  <a:pt x="411" y="312"/>
                  <a:pt x="411" y="312"/>
                  <a:pt x="411" y="312"/>
                </a:cubicBezTo>
                <a:cubicBezTo>
                  <a:pt x="418" y="311"/>
                  <a:pt x="418" y="311"/>
                  <a:pt x="418" y="311"/>
                </a:cubicBezTo>
                <a:cubicBezTo>
                  <a:pt x="421" y="306"/>
                  <a:pt x="421" y="306"/>
                  <a:pt x="421" y="306"/>
                </a:cubicBezTo>
                <a:lnTo>
                  <a:pt x="430" y="301"/>
                </a:lnTo>
                <a:close/>
                <a:moveTo>
                  <a:pt x="328" y="330"/>
                </a:moveTo>
                <a:cubicBezTo>
                  <a:pt x="319" y="322"/>
                  <a:pt x="319" y="322"/>
                  <a:pt x="319" y="322"/>
                </a:cubicBezTo>
                <a:cubicBezTo>
                  <a:pt x="319" y="329"/>
                  <a:pt x="319" y="329"/>
                  <a:pt x="319" y="329"/>
                </a:cubicBezTo>
                <a:cubicBezTo>
                  <a:pt x="326" y="333"/>
                  <a:pt x="326" y="333"/>
                  <a:pt x="326" y="333"/>
                </a:cubicBezTo>
                <a:lnTo>
                  <a:pt x="328" y="330"/>
                </a:lnTo>
                <a:close/>
                <a:moveTo>
                  <a:pt x="354" y="306"/>
                </a:moveTo>
                <a:cubicBezTo>
                  <a:pt x="344" y="321"/>
                  <a:pt x="344" y="321"/>
                  <a:pt x="344" y="321"/>
                </a:cubicBezTo>
                <a:cubicBezTo>
                  <a:pt x="352" y="319"/>
                  <a:pt x="352" y="319"/>
                  <a:pt x="352" y="319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60" y="308"/>
                  <a:pt x="360" y="308"/>
                  <a:pt x="360" y="308"/>
                </a:cubicBezTo>
                <a:lnTo>
                  <a:pt x="354" y="306"/>
                </a:lnTo>
                <a:close/>
                <a:moveTo>
                  <a:pt x="378" y="333"/>
                </a:moveTo>
                <a:cubicBezTo>
                  <a:pt x="386" y="323"/>
                  <a:pt x="386" y="323"/>
                  <a:pt x="386" y="323"/>
                </a:cubicBezTo>
                <a:cubicBezTo>
                  <a:pt x="383" y="321"/>
                  <a:pt x="383" y="321"/>
                  <a:pt x="383" y="321"/>
                </a:cubicBezTo>
                <a:cubicBezTo>
                  <a:pt x="375" y="326"/>
                  <a:pt x="375" y="326"/>
                  <a:pt x="375" y="326"/>
                </a:cubicBezTo>
                <a:lnTo>
                  <a:pt x="378" y="333"/>
                </a:lnTo>
                <a:close/>
                <a:moveTo>
                  <a:pt x="231" y="176"/>
                </a:moveTo>
                <a:cubicBezTo>
                  <a:pt x="233" y="170"/>
                  <a:pt x="233" y="170"/>
                  <a:pt x="233" y="170"/>
                </a:cubicBezTo>
                <a:cubicBezTo>
                  <a:pt x="228" y="175"/>
                  <a:pt x="228" y="175"/>
                  <a:pt x="228" y="175"/>
                </a:cubicBezTo>
                <a:lnTo>
                  <a:pt x="231" y="176"/>
                </a:lnTo>
                <a:close/>
                <a:moveTo>
                  <a:pt x="211" y="268"/>
                </a:moveTo>
                <a:cubicBezTo>
                  <a:pt x="213" y="272"/>
                  <a:pt x="213" y="272"/>
                  <a:pt x="213" y="272"/>
                </a:cubicBezTo>
                <a:cubicBezTo>
                  <a:pt x="218" y="269"/>
                  <a:pt x="218" y="269"/>
                  <a:pt x="218" y="269"/>
                </a:cubicBezTo>
                <a:cubicBezTo>
                  <a:pt x="216" y="263"/>
                  <a:pt x="216" y="263"/>
                  <a:pt x="216" y="263"/>
                </a:cubicBezTo>
                <a:lnTo>
                  <a:pt x="211" y="268"/>
                </a:lnTo>
                <a:close/>
                <a:moveTo>
                  <a:pt x="222" y="278"/>
                </a:moveTo>
                <a:cubicBezTo>
                  <a:pt x="213" y="278"/>
                  <a:pt x="213" y="278"/>
                  <a:pt x="213" y="278"/>
                </a:cubicBezTo>
                <a:cubicBezTo>
                  <a:pt x="217" y="286"/>
                  <a:pt x="217" y="286"/>
                  <a:pt x="217" y="286"/>
                </a:cubicBezTo>
                <a:lnTo>
                  <a:pt x="222" y="278"/>
                </a:lnTo>
                <a:close/>
                <a:moveTo>
                  <a:pt x="200" y="382"/>
                </a:moveTo>
                <a:cubicBezTo>
                  <a:pt x="209" y="386"/>
                  <a:pt x="209" y="386"/>
                  <a:pt x="209" y="386"/>
                </a:cubicBezTo>
                <a:cubicBezTo>
                  <a:pt x="210" y="379"/>
                  <a:pt x="210" y="379"/>
                  <a:pt x="210" y="379"/>
                </a:cubicBezTo>
                <a:cubicBezTo>
                  <a:pt x="201" y="372"/>
                  <a:pt x="201" y="372"/>
                  <a:pt x="201" y="372"/>
                </a:cubicBezTo>
                <a:lnTo>
                  <a:pt x="200" y="382"/>
                </a:lnTo>
                <a:close/>
                <a:moveTo>
                  <a:pt x="283" y="333"/>
                </a:moveTo>
                <a:cubicBezTo>
                  <a:pt x="276" y="332"/>
                  <a:pt x="276" y="332"/>
                  <a:pt x="276" y="332"/>
                </a:cubicBezTo>
                <a:cubicBezTo>
                  <a:pt x="276" y="337"/>
                  <a:pt x="276" y="337"/>
                  <a:pt x="276" y="337"/>
                </a:cubicBezTo>
                <a:cubicBezTo>
                  <a:pt x="273" y="334"/>
                  <a:pt x="273" y="334"/>
                  <a:pt x="273" y="334"/>
                </a:cubicBezTo>
                <a:cubicBezTo>
                  <a:pt x="270" y="335"/>
                  <a:pt x="270" y="335"/>
                  <a:pt x="270" y="335"/>
                </a:cubicBezTo>
                <a:cubicBezTo>
                  <a:pt x="269" y="345"/>
                  <a:pt x="269" y="345"/>
                  <a:pt x="269" y="345"/>
                </a:cubicBezTo>
                <a:cubicBezTo>
                  <a:pt x="283" y="341"/>
                  <a:pt x="283" y="341"/>
                  <a:pt x="283" y="341"/>
                </a:cubicBezTo>
                <a:lnTo>
                  <a:pt x="283" y="333"/>
                </a:lnTo>
                <a:close/>
                <a:moveTo>
                  <a:pt x="263" y="327"/>
                </a:moveTo>
                <a:cubicBezTo>
                  <a:pt x="259" y="331"/>
                  <a:pt x="259" y="331"/>
                  <a:pt x="259" y="331"/>
                </a:cubicBezTo>
                <a:cubicBezTo>
                  <a:pt x="266" y="335"/>
                  <a:pt x="266" y="335"/>
                  <a:pt x="266" y="335"/>
                </a:cubicBezTo>
                <a:lnTo>
                  <a:pt x="263" y="327"/>
                </a:lnTo>
                <a:close/>
                <a:moveTo>
                  <a:pt x="311" y="327"/>
                </a:moveTo>
                <a:cubicBezTo>
                  <a:pt x="305" y="337"/>
                  <a:pt x="305" y="337"/>
                  <a:pt x="305" y="337"/>
                </a:cubicBezTo>
                <a:cubicBezTo>
                  <a:pt x="316" y="332"/>
                  <a:pt x="316" y="332"/>
                  <a:pt x="316" y="332"/>
                </a:cubicBezTo>
                <a:lnTo>
                  <a:pt x="311" y="327"/>
                </a:lnTo>
                <a:close/>
                <a:moveTo>
                  <a:pt x="337" y="350"/>
                </a:moveTo>
                <a:cubicBezTo>
                  <a:pt x="331" y="340"/>
                  <a:pt x="331" y="340"/>
                  <a:pt x="331" y="340"/>
                </a:cubicBezTo>
                <a:cubicBezTo>
                  <a:pt x="325" y="343"/>
                  <a:pt x="325" y="343"/>
                  <a:pt x="325" y="343"/>
                </a:cubicBezTo>
                <a:cubicBezTo>
                  <a:pt x="329" y="352"/>
                  <a:pt x="329" y="352"/>
                  <a:pt x="329" y="352"/>
                </a:cubicBezTo>
                <a:lnTo>
                  <a:pt x="337" y="350"/>
                </a:lnTo>
                <a:close/>
                <a:moveTo>
                  <a:pt x="349" y="349"/>
                </a:moveTo>
                <a:cubicBezTo>
                  <a:pt x="356" y="346"/>
                  <a:pt x="356" y="346"/>
                  <a:pt x="356" y="346"/>
                </a:cubicBezTo>
                <a:cubicBezTo>
                  <a:pt x="351" y="341"/>
                  <a:pt x="351" y="341"/>
                  <a:pt x="351" y="341"/>
                </a:cubicBezTo>
                <a:lnTo>
                  <a:pt x="349" y="349"/>
                </a:lnTo>
                <a:close/>
                <a:moveTo>
                  <a:pt x="304" y="339"/>
                </a:moveTo>
                <a:cubicBezTo>
                  <a:pt x="298" y="335"/>
                  <a:pt x="298" y="335"/>
                  <a:pt x="298" y="335"/>
                </a:cubicBezTo>
                <a:cubicBezTo>
                  <a:pt x="296" y="337"/>
                  <a:pt x="296" y="337"/>
                  <a:pt x="296" y="337"/>
                </a:cubicBezTo>
                <a:cubicBezTo>
                  <a:pt x="303" y="342"/>
                  <a:pt x="303" y="342"/>
                  <a:pt x="303" y="342"/>
                </a:cubicBezTo>
                <a:lnTo>
                  <a:pt x="304" y="339"/>
                </a:lnTo>
                <a:close/>
                <a:moveTo>
                  <a:pt x="63" y="291"/>
                </a:moveTo>
                <a:cubicBezTo>
                  <a:pt x="67" y="300"/>
                  <a:pt x="67" y="300"/>
                  <a:pt x="67" y="300"/>
                </a:cubicBezTo>
                <a:cubicBezTo>
                  <a:pt x="80" y="306"/>
                  <a:pt x="80" y="306"/>
                  <a:pt x="80" y="306"/>
                </a:cubicBezTo>
                <a:cubicBezTo>
                  <a:pt x="80" y="300"/>
                  <a:pt x="80" y="300"/>
                  <a:pt x="80" y="300"/>
                </a:cubicBezTo>
                <a:cubicBezTo>
                  <a:pt x="86" y="296"/>
                  <a:pt x="86" y="296"/>
                  <a:pt x="86" y="296"/>
                </a:cubicBezTo>
                <a:cubicBezTo>
                  <a:pt x="69" y="287"/>
                  <a:pt x="69" y="287"/>
                  <a:pt x="69" y="287"/>
                </a:cubicBezTo>
                <a:lnTo>
                  <a:pt x="63" y="291"/>
                </a:lnTo>
                <a:close/>
                <a:moveTo>
                  <a:pt x="43" y="268"/>
                </a:moveTo>
                <a:cubicBezTo>
                  <a:pt x="44" y="273"/>
                  <a:pt x="44" y="273"/>
                  <a:pt x="44" y="273"/>
                </a:cubicBezTo>
                <a:cubicBezTo>
                  <a:pt x="47" y="274"/>
                  <a:pt x="47" y="274"/>
                  <a:pt x="47" y="274"/>
                </a:cubicBezTo>
                <a:cubicBezTo>
                  <a:pt x="48" y="263"/>
                  <a:pt x="48" y="263"/>
                  <a:pt x="48" y="263"/>
                </a:cubicBezTo>
                <a:cubicBezTo>
                  <a:pt x="47" y="260"/>
                  <a:pt x="47" y="260"/>
                  <a:pt x="47" y="260"/>
                </a:cubicBezTo>
                <a:lnTo>
                  <a:pt x="43" y="268"/>
                </a:lnTo>
                <a:close/>
                <a:moveTo>
                  <a:pt x="69" y="279"/>
                </a:moveTo>
                <a:cubicBezTo>
                  <a:pt x="72" y="277"/>
                  <a:pt x="71" y="272"/>
                  <a:pt x="66" y="267"/>
                </a:cubicBezTo>
                <a:cubicBezTo>
                  <a:pt x="62" y="261"/>
                  <a:pt x="57" y="254"/>
                  <a:pt x="57" y="254"/>
                </a:cubicBezTo>
                <a:cubicBezTo>
                  <a:pt x="55" y="255"/>
                  <a:pt x="55" y="255"/>
                  <a:pt x="55" y="255"/>
                </a:cubicBezTo>
                <a:cubicBezTo>
                  <a:pt x="55" y="260"/>
                  <a:pt x="55" y="260"/>
                  <a:pt x="55" y="260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2"/>
                  <a:pt x="49" y="277"/>
                  <a:pt x="55" y="277"/>
                </a:cubicBezTo>
                <a:cubicBezTo>
                  <a:pt x="59" y="277"/>
                  <a:pt x="64" y="276"/>
                  <a:pt x="64" y="276"/>
                </a:cubicBezTo>
                <a:cubicBezTo>
                  <a:pt x="64" y="276"/>
                  <a:pt x="64" y="280"/>
                  <a:pt x="69" y="279"/>
                </a:cubicBezTo>
                <a:close/>
                <a:moveTo>
                  <a:pt x="67" y="263"/>
                </a:moveTo>
                <a:cubicBezTo>
                  <a:pt x="71" y="264"/>
                  <a:pt x="74" y="267"/>
                  <a:pt x="74" y="267"/>
                </a:cubicBezTo>
                <a:cubicBezTo>
                  <a:pt x="74" y="267"/>
                  <a:pt x="76" y="264"/>
                  <a:pt x="72" y="260"/>
                </a:cubicBezTo>
                <a:cubicBezTo>
                  <a:pt x="69" y="257"/>
                  <a:pt x="66" y="251"/>
                  <a:pt x="66" y="251"/>
                </a:cubicBezTo>
                <a:cubicBezTo>
                  <a:pt x="62" y="252"/>
                  <a:pt x="62" y="252"/>
                  <a:pt x="62" y="252"/>
                </a:cubicBezTo>
                <a:cubicBezTo>
                  <a:pt x="62" y="252"/>
                  <a:pt x="64" y="261"/>
                  <a:pt x="67" y="263"/>
                </a:cubicBezTo>
                <a:close/>
                <a:moveTo>
                  <a:pt x="18" y="190"/>
                </a:moveTo>
                <a:cubicBezTo>
                  <a:pt x="16" y="185"/>
                  <a:pt x="18" y="183"/>
                  <a:pt x="18" y="183"/>
                </a:cubicBezTo>
                <a:cubicBezTo>
                  <a:pt x="12" y="179"/>
                  <a:pt x="12" y="179"/>
                  <a:pt x="12" y="179"/>
                </a:cubicBezTo>
                <a:cubicBezTo>
                  <a:pt x="12" y="179"/>
                  <a:pt x="16" y="180"/>
                  <a:pt x="16" y="177"/>
                </a:cubicBezTo>
                <a:cubicBezTo>
                  <a:pt x="16" y="173"/>
                  <a:pt x="12" y="169"/>
                  <a:pt x="6" y="173"/>
                </a:cubicBezTo>
                <a:cubicBezTo>
                  <a:pt x="0" y="176"/>
                  <a:pt x="0" y="181"/>
                  <a:pt x="5" y="183"/>
                </a:cubicBezTo>
                <a:cubicBezTo>
                  <a:pt x="8" y="185"/>
                  <a:pt x="12" y="189"/>
                  <a:pt x="12" y="189"/>
                </a:cubicBezTo>
                <a:cubicBezTo>
                  <a:pt x="12" y="189"/>
                  <a:pt x="10" y="193"/>
                  <a:pt x="14" y="195"/>
                </a:cubicBezTo>
                <a:cubicBezTo>
                  <a:pt x="29" y="199"/>
                  <a:pt x="29" y="199"/>
                  <a:pt x="29" y="199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25" y="193"/>
                  <a:pt x="21" y="194"/>
                  <a:pt x="18" y="190"/>
                </a:cubicBezTo>
                <a:close/>
                <a:moveTo>
                  <a:pt x="392" y="415"/>
                </a:moveTo>
                <a:cubicBezTo>
                  <a:pt x="392" y="415"/>
                  <a:pt x="393" y="410"/>
                  <a:pt x="392" y="409"/>
                </a:cubicBezTo>
                <a:cubicBezTo>
                  <a:pt x="390" y="409"/>
                  <a:pt x="385" y="418"/>
                  <a:pt x="385" y="418"/>
                </a:cubicBezTo>
                <a:cubicBezTo>
                  <a:pt x="385" y="418"/>
                  <a:pt x="383" y="416"/>
                  <a:pt x="382" y="416"/>
                </a:cubicBezTo>
                <a:cubicBezTo>
                  <a:pt x="380" y="416"/>
                  <a:pt x="372" y="421"/>
                  <a:pt x="372" y="421"/>
                </a:cubicBezTo>
                <a:cubicBezTo>
                  <a:pt x="370" y="422"/>
                  <a:pt x="370" y="422"/>
                  <a:pt x="370" y="422"/>
                </a:cubicBezTo>
                <a:cubicBezTo>
                  <a:pt x="370" y="422"/>
                  <a:pt x="369" y="426"/>
                  <a:pt x="366" y="426"/>
                </a:cubicBezTo>
                <a:cubicBezTo>
                  <a:pt x="362" y="427"/>
                  <a:pt x="362" y="418"/>
                  <a:pt x="362" y="418"/>
                </a:cubicBezTo>
                <a:cubicBezTo>
                  <a:pt x="362" y="418"/>
                  <a:pt x="367" y="413"/>
                  <a:pt x="360" y="413"/>
                </a:cubicBezTo>
                <a:cubicBezTo>
                  <a:pt x="353" y="413"/>
                  <a:pt x="349" y="418"/>
                  <a:pt x="347" y="418"/>
                </a:cubicBezTo>
                <a:cubicBezTo>
                  <a:pt x="345" y="419"/>
                  <a:pt x="345" y="416"/>
                  <a:pt x="342" y="416"/>
                </a:cubicBezTo>
                <a:cubicBezTo>
                  <a:pt x="338" y="416"/>
                  <a:pt x="324" y="420"/>
                  <a:pt x="324" y="420"/>
                </a:cubicBezTo>
                <a:cubicBezTo>
                  <a:pt x="321" y="414"/>
                  <a:pt x="321" y="414"/>
                  <a:pt x="321" y="414"/>
                </a:cubicBezTo>
                <a:cubicBezTo>
                  <a:pt x="318" y="414"/>
                  <a:pt x="318" y="414"/>
                  <a:pt x="318" y="414"/>
                </a:cubicBezTo>
                <a:cubicBezTo>
                  <a:pt x="317" y="416"/>
                  <a:pt x="317" y="416"/>
                  <a:pt x="317" y="416"/>
                </a:cubicBezTo>
                <a:cubicBezTo>
                  <a:pt x="317" y="416"/>
                  <a:pt x="309" y="415"/>
                  <a:pt x="305" y="417"/>
                </a:cubicBezTo>
                <a:cubicBezTo>
                  <a:pt x="301" y="418"/>
                  <a:pt x="296" y="421"/>
                  <a:pt x="294" y="424"/>
                </a:cubicBezTo>
                <a:cubicBezTo>
                  <a:pt x="292" y="425"/>
                  <a:pt x="282" y="424"/>
                  <a:pt x="282" y="424"/>
                </a:cubicBezTo>
                <a:cubicBezTo>
                  <a:pt x="284" y="421"/>
                  <a:pt x="284" y="421"/>
                  <a:pt x="284" y="421"/>
                </a:cubicBezTo>
                <a:cubicBezTo>
                  <a:pt x="280" y="418"/>
                  <a:pt x="280" y="418"/>
                  <a:pt x="280" y="418"/>
                </a:cubicBezTo>
                <a:cubicBezTo>
                  <a:pt x="277" y="421"/>
                  <a:pt x="277" y="421"/>
                  <a:pt x="277" y="421"/>
                </a:cubicBezTo>
                <a:cubicBezTo>
                  <a:pt x="277" y="421"/>
                  <a:pt x="272" y="422"/>
                  <a:pt x="272" y="419"/>
                </a:cubicBezTo>
                <a:cubicBezTo>
                  <a:pt x="272" y="415"/>
                  <a:pt x="283" y="422"/>
                  <a:pt x="276" y="414"/>
                </a:cubicBezTo>
                <a:cubicBezTo>
                  <a:pt x="271" y="405"/>
                  <a:pt x="268" y="417"/>
                  <a:pt x="268" y="417"/>
                </a:cubicBezTo>
                <a:cubicBezTo>
                  <a:pt x="268" y="417"/>
                  <a:pt x="263" y="417"/>
                  <a:pt x="260" y="418"/>
                </a:cubicBezTo>
                <a:cubicBezTo>
                  <a:pt x="258" y="419"/>
                  <a:pt x="254" y="418"/>
                  <a:pt x="254" y="418"/>
                </a:cubicBezTo>
                <a:cubicBezTo>
                  <a:pt x="254" y="418"/>
                  <a:pt x="253" y="408"/>
                  <a:pt x="250" y="409"/>
                </a:cubicBezTo>
                <a:cubicBezTo>
                  <a:pt x="245" y="411"/>
                  <a:pt x="252" y="420"/>
                  <a:pt x="247" y="421"/>
                </a:cubicBezTo>
                <a:cubicBezTo>
                  <a:pt x="244" y="422"/>
                  <a:pt x="244" y="414"/>
                  <a:pt x="244" y="414"/>
                </a:cubicBezTo>
                <a:cubicBezTo>
                  <a:pt x="242" y="413"/>
                  <a:pt x="242" y="413"/>
                  <a:pt x="242" y="413"/>
                </a:cubicBezTo>
                <a:cubicBezTo>
                  <a:pt x="242" y="413"/>
                  <a:pt x="241" y="425"/>
                  <a:pt x="240" y="428"/>
                </a:cubicBezTo>
                <a:cubicBezTo>
                  <a:pt x="238" y="432"/>
                  <a:pt x="240" y="435"/>
                  <a:pt x="243" y="440"/>
                </a:cubicBezTo>
                <a:cubicBezTo>
                  <a:pt x="246" y="443"/>
                  <a:pt x="258" y="437"/>
                  <a:pt x="260" y="437"/>
                </a:cubicBezTo>
                <a:cubicBezTo>
                  <a:pt x="263" y="437"/>
                  <a:pt x="269" y="440"/>
                  <a:pt x="273" y="440"/>
                </a:cubicBezTo>
                <a:cubicBezTo>
                  <a:pt x="277" y="440"/>
                  <a:pt x="287" y="436"/>
                  <a:pt x="287" y="436"/>
                </a:cubicBezTo>
                <a:cubicBezTo>
                  <a:pt x="298" y="438"/>
                  <a:pt x="298" y="438"/>
                  <a:pt x="298" y="438"/>
                </a:cubicBezTo>
                <a:cubicBezTo>
                  <a:pt x="298" y="438"/>
                  <a:pt x="303" y="436"/>
                  <a:pt x="309" y="441"/>
                </a:cubicBezTo>
                <a:cubicBezTo>
                  <a:pt x="316" y="444"/>
                  <a:pt x="309" y="450"/>
                  <a:pt x="309" y="450"/>
                </a:cubicBezTo>
                <a:cubicBezTo>
                  <a:pt x="310" y="452"/>
                  <a:pt x="310" y="452"/>
                  <a:pt x="310" y="452"/>
                </a:cubicBezTo>
                <a:cubicBezTo>
                  <a:pt x="310" y="452"/>
                  <a:pt x="318" y="448"/>
                  <a:pt x="323" y="447"/>
                </a:cubicBezTo>
                <a:cubicBezTo>
                  <a:pt x="328" y="446"/>
                  <a:pt x="340" y="442"/>
                  <a:pt x="344" y="440"/>
                </a:cubicBezTo>
                <a:cubicBezTo>
                  <a:pt x="348" y="437"/>
                  <a:pt x="360" y="435"/>
                  <a:pt x="360" y="435"/>
                </a:cubicBezTo>
                <a:cubicBezTo>
                  <a:pt x="367" y="436"/>
                  <a:pt x="367" y="436"/>
                  <a:pt x="367" y="436"/>
                </a:cubicBezTo>
                <a:cubicBezTo>
                  <a:pt x="373" y="431"/>
                  <a:pt x="373" y="431"/>
                  <a:pt x="373" y="431"/>
                </a:cubicBezTo>
                <a:cubicBezTo>
                  <a:pt x="373" y="431"/>
                  <a:pt x="384" y="431"/>
                  <a:pt x="389" y="429"/>
                </a:cubicBezTo>
                <a:cubicBezTo>
                  <a:pt x="394" y="428"/>
                  <a:pt x="394" y="416"/>
                  <a:pt x="394" y="416"/>
                </a:cubicBezTo>
                <a:lnTo>
                  <a:pt x="392" y="415"/>
                </a:lnTo>
                <a:close/>
                <a:moveTo>
                  <a:pt x="482" y="322"/>
                </a:moveTo>
                <a:cubicBezTo>
                  <a:pt x="482" y="319"/>
                  <a:pt x="480" y="317"/>
                  <a:pt x="480" y="317"/>
                </a:cubicBezTo>
                <a:cubicBezTo>
                  <a:pt x="480" y="317"/>
                  <a:pt x="472" y="320"/>
                  <a:pt x="469" y="323"/>
                </a:cubicBezTo>
                <a:cubicBezTo>
                  <a:pt x="465" y="326"/>
                  <a:pt x="463" y="332"/>
                  <a:pt x="463" y="332"/>
                </a:cubicBezTo>
                <a:cubicBezTo>
                  <a:pt x="463" y="332"/>
                  <a:pt x="458" y="334"/>
                  <a:pt x="458" y="335"/>
                </a:cubicBezTo>
                <a:cubicBezTo>
                  <a:pt x="458" y="338"/>
                  <a:pt x="458" y="338"/>
                  <a:pt x="458" y="338"/>
                </a:cubicBezTo>
                <a:cubicBezTo>
                  <a:pt x="458" y="338"/>
                  <a:pt x="453" y="340"/>
                  <a:pt x="455" y="342"/>
                </a:cubicBezTo>
                <a:cubicBezTo>
                  <a:pt x="457" y="343"/>
                  <a:pt x="459" y="346"/>
                  <a:pt x="459" y="346"/>
                </a:cubicBezTo>
                <a:cubicBezTo>
                  <a:pt x="459" y="352"/>
                  <a:pt x="459" y="352"/>
                  <a:pt x="459" y="352"/>
                </a:cubicBezTo>
                <a:cubicBezTo>
                  <a:pt x="459" y="354"/>
                  <a:pt x="462" y="358"/>
                  <a:pt x="462" y="358"/>
                </a:cubicBezTo>
                <a:cubicBezTo>
                  <a:pt x="465" y="358"/>
                  <a:pt x="469" y="351"/>
                  <a:pt x="470" y="349"/>
                </a:cubicBezTo>
                <a:cubicBezTo>
                  <a:pt x="471" y="347"/>
                  <a:pt x="474" y="343"/>
                  <a:pt x="474" y="343"/>
                </a:cubicBezTo>
                <a:cubicBezTo>
                  <a:pt x="478" y="343"/>
                  <a:pt x="478" y="343"/>
                  <a:pt x="478" y="343"/>
                </a:cubicBezTo>
                <a:cubicBezTo>
                  <a:pt x="479" y="340"/>
                  <a:pt x="479" y="340"/>
                  <a:pt x="479" y="340"/>
                </a:cubicBezTo>
                <a:cubicBezTo>
                  <a:pt x="479" y="340"/>
                  <a:pt x="476" y="340"/>
                  <a:pt x="476" y="338"/>
                </a:cubicBezTo>
                <a:cubicBezTo>
                  <a:pt x="478" y="335"/>
                  <a:pt x="480" y="333"/>
                  <a:pt x="480" y="333"/>
                </a:cubicBezTo>
                <a:cubicBezTo>
                  <a:pt x="480" y="333"/>
                  <a:pt x="482" y="325"/>
                  <a:pt x="482" y="322"/>
                </a:cubicBezTo>
                <a:close/>
                <a:moveTo>
                  <a:pt x="448" y="337"/>
                </a:moveTo>
                <a:cubicBezTo>
                  <a:pt x="442" y="339"/>
                  <a:pt x="444" y="341"/>
                  <a:pt x="448" y="340"/>
                </a:cubicBezTo>
                <a:cubicBezTo>
                  <a:pt x="452" y="340"/>
                  <a:pt x="452" y="335"/>
                  <a:pt x="448" y="337"/>
                </a:cubicBezTo>
                <a:close/>
                <a:moveTo>
                  <a:pt x="459" y="310"/>
                </a:moveTo>
                <a:cubicBezTo>
                  <a:pt x="457" y="308"/>
                  <a:pt x="457" y="308"/>
                  <a:pt x="457" y="308"/>
                </a:cubicBezTo>
                <a:cubicBezTo>
                  <a:pt x="454" y="314"/>
                  <a:pt x="454" y="314"/>
                  <a:pt x="454" y="314"/>
                </a:cubicBezTo>
                <a:cubicBezTo>
                  <a:pt x="460" y="317"/>
                  <a:pt x="460" y="317"/>
                  <a:pt x="460" y="317"/>
                </a:cubicBezTo>
                <a:lnTo>
                  <a:pt x="459" y="310"/>
                </a:lnTo>
                <a:close/>
                <a:moveTo>
                  <a:pt x="432" y="325"/>
                </a:moveTo>
                <a:cubicBezTo>
                  <a:pt x="433" y="329"/>
                  <a:pt x="433" y="329"/>
                  <a:pt x="433" y="329"/>
                </a:cubicBezTo>
                <a:cubicBezTo>
                  <a:pt x="441" y="332"/>
                  <a:pt x="441" y="332"/>
                  <a:pt x="441" y="332"/>
                </a:cubicBezTo>
                <a:cubicBezTo>
                  <a:pt x="440" y="329"/>
                  <a:pt x="440" y="329"/>
                  <a:pt x="440" y="329"/>
                </a:cubicBezTo>
                <a:lnTo>
                  <a:pt x="432" y="325"/>
                </a:lnTo>
                <a:close/>
                <a:moveTo>
                  <a:pt x="422" y="322"/>
                </a:moveTo>
                <a:cubicBezTo>
                  <a:pt x="427" y="320"/>
                  <a:pt x="426" y="316"/>
                  <a:pt x="422" y="318"/>
                </a:cubicBezTo>
                <a:cubicBezTo>
                  <a:pt x="417" y="320"/>
                  <a:pt x="420" y="323"/>
                  <a:pt x="422" y="322"/>
                </a:cubicBezTo>
                <a:close/>
                <a:moveTo>
                  <a:pt x="435" y="364"/>
                </a:moveTo>
                <a:cubicBezTo>
                  <a:pt x="432" y="366"/>
                  <a:pt x="432" y="366"/>
                  <a:pt x="432" y="366"/>
                </a:cubicBezTo>
                <a:cubicBezTo>
                  <a:pt x="430" y="380"/>
                  <a:pt x="430" y="380"/>
                  <a:pt x="430" y="380"/>
                </a:cubicBezTo>
                <a:cubicBezTo>
                  <a:pt x="427" y="380"/>
                  <a:pt x="427" y="380"/>
                  <a:pt x="427" y="380"/>
                </a:cubicBezTo>
                <a:cubicBezTo>
                  <a:pt x="429" y="384"/>
                  <a:pt x="429" y="384"/>
                  <a:pt x="429" y="384"/>
                </a:cubicBezTo>
                <a:cubicBezTo>
                  <a:pt x="432" y="386"/>
                  <a:pt x="432" y="386"/>
                  <a:pt x="432" y="386"/>
                </a:cubicBezTo>
                <a:cubicBezTo>
                  <a:pt x="433" y="392"/>
                  <a:pt x="433" y="392"/>
                  <a:pt x="433" y="392"/>
                </a:cubicBezTo>
                <a:cubicBezTo>
                  <a:pt x="437" y="394"/>
                  <a:pt x="437" y="394"/>
                  <a:pt x="437" y="394"/>
                </a:cubicBezTo>
                <a:cubicBezTo>
                  <a:pt x="437" y="390"/>
                  <a:pt x="437" y="390"/>
                  <a:pt x="437" y="390"/>
                </a:cubicBezTo>
                <a:cubicBezTo>
                  <a:pt x="439" y="388"/>
                  <a:pt x="439" y="388"/>
                  <a:pt x="439" y="388"/>
                </a:cubicBezTo>
                <a:cubicBezTo>
                  <a:pt x="439" y="385"/>
                  <a:pt x="439" y="385"/>
                  <a:pt x="439" y="385"/>
                </a:cubicBezTo>
                <a:cubicBezTo>
                  <a:pt x="436" y="382"/>
                  <a:pt x="436" y="382"/>
                  <a:pt x="436" y="382"/>
                </a:cubicBezTo>
                <a:lnTo>
                  <a:pt x="435" y="364"/>
                </a:lnTo>
                <a:close/>
                <a:moveTo>
                  <a:pt x="434" y="362"/>
                </a:moveTo>
                <a:cubicBezTo>
                  <a:pt x="436" y="358"/>
                  <a:pt x="435" y="353"/>
                  <a:pt x="433" y="357"/>
                </a:cubicBezTo>
                <a:cubicBezTo>
                  <a:pt x="431" y="363"/>
                  <a:pt x="431" y="366"/>
                  <a:pt x="434" y="362"/>
                </a:cubicBezTo>
                <a:close/>
                <a:moveTo>
                  <a:pt x="420" y="398"/>
                </a:moveTo>
                <a:cubicBezTo>
                  <a:pt x="419" y="402"/>
                  <a:pt x="422" y="400"/>
                  <a:pt x="424" y="399"/>
                </a:cubicBezTo>
                <a:cubicBezTo>
                  <a:pt x="430" y="396"/>
                  <a:pt x="429" y="394"/>
                  <a:pt x="429" y="394"/>
                </a:cubicBezTo>
                <a:cubicBezTo>
                  <a:pt x="429" y="394"/>
                  <a:pt x="420" y="393"/>
                  <a:pt x="420" y="39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5" name="Freeform 202"/>
          <p:cNvSpPr>
            <a:spLocks noEditPoints="1"/>
          </p:cNvSpPr>
          <p:nvPr/>
        </p:nvSpPr>
        <p:spPr bwMode="auto">
          <a:xfrm>
            <a:off x="5808785" y="3404089"/>
            <a:ext cx="1488831" cy="1012580"/>
          </a:xfrm>
          <a:custGeom>
            <a:avLst/>
            <a:gdLst>
              <a:gd name="T0" fmla="*/ 610492 w 756"/>
              <a:gd name="T1" fmla="*/ 747351 h 515"/>
              <a:gd name="T2" fmla="*/ 457895 w 756"/>
              <a:gd name="T3" fmla="*/ 168599 h 515"/>
              <a:gd name="T4" fmla="*/ 408943 w 756"/>
              <a:gd name="T5" fmla="*/ 168599 h 515"/>
              <a:gd name="T6" fmla="*/ 354546 w 756"/>
              <a:gd name="T7" fmla="*/ 171579 h 515"/>
              <a:gd name="T8" fmla="*/ 283496 w 756"/>
              <a:gd name="T9" fmla="*/ 176692 h 515"/>
              <a:gd name="T10" fmla="*/ 187955 w 756"/>
              <a:gd name="T11" fmla="*/ 176692 h 515"/>
              <a:gd name="T12" fmla="*/ 51909 w 756"/>
              <a:gd name="T13" fmla="*/ 240905 h 515"/>
              <a:gd name="T14" fmla="*/ 88948 w 756"/>
              <a:gd name="T15" fmla="*/ 312808 h 515"/>
              <a:gd name="T16" fmla="*/ 20073 w 756"/>
              <a:gd name="T17" fmla="*/ 447622 h 515"/>
              <a:gd name="T18" fmla="*/ 14936 w 756"/>
              <a:gd name="T19" fmla="*/ 512754 h 515"/>
              <a:gd name="T20" fmla="*/ 31359 w 756"/>
              <a:gd name="T21" fmla="*/ 579619 h 515"/>
              <a:gd name="T22" fmla="*/ 75052 w 756"/>
              <a:gd name="T23" fmla="*/ 599491 h 515"/>
              <a:gd name="T24" fmla="*/ 242750 w 756"/>
              <a:gd name="T25" fmla="*/ 581913 h 515"/>
              <a:gd name="T26" fmla="*/ 346811 w 756"/>
              <a:gd name="T27" fmla="*/ 512754 h 515"/>
              <a:gd name="T28" fmla="*/ 409448 w 756"/>
              <a:gd name="T29" fmla="*/ 505163 h 515"/>
              <a:gd name="T30" fmla="*/ 455652 w 756"/>
              <a:gd name="T31" fmla="*/ 520124 h 515"/>
              <a:gd name="T32" fmla="*/ 518433 w 756"/>
              <a:gd name="T33" fmla="*/ 541119 h 515"/>
              <a:gd name="T34" fmla="*/ 555413 w 756"/>
              <a:gd name="T35" fmla="*/ 586424 h 515"/>
              <a:gd name="T36" fmla="*/ 585700 w 756"/>
              <a:gd name="T37" fmla="*/ 659277 h 515"/>
              <a:gd name="T38" fmla="*/ 540595 w 756"/>
              <a:gd name="T39" fmla="*/ 718472 h 515"/>
              <a:gd name="T40" fmla="*/ 497809 w 756"/>
              <a:gd name="T41" fmla="*/ 780780 h 515"/>
              <a:gd name="T42" fmla="*/ 588384 w 756"/>
              <a:gd name="T43" fmla="*/ 766273 h 515"/>
              <a:gd name="T44" fmla="*/ 605762 w 756"/>
              <a:gd name="T45" fmla="*/ 753650 h 515"/>
              <a:gd name="T46" fmla="*/ 607086 w 756"/>
              <a:gd name="T47" fmla="*/ 747351 h 515"/>
              <a:gd name="T48" fmla="*/ 626379 w 756"/>
              <a:gd name="T49" fmla="*/ 715736 h 515"/>
              <a:gd name="T50" fmla="*/ 648238 w 756"/>
              <a:gd name="T51" fmla="*/ 685429 h 515"/>
              <a:gd name="T52" fmla="*/ 704271 w 756"/>
              <a:gd name="T53" fmla="*/ 600965 h 515"/>
              <a:gd name="T54" fmla="*/ 738596 w 756"/>
              <a:gd name="T55" fmla="*/ 606685 h 515"/>
              <a:gd name="T56" fmla="*/ 721468 w 756"/>
              <a:gd name="T57" fmla="*/ 629310 h 515"/>
              <a:gd name="T58" fmla="*/ 857625 w 756"/>
              <a:gd name="T59" fmla="*/ 606685 h 515"/>
              <a:gd name="T60" fmla="*/ 823976 w 756"/>
              <a:gd name="T61" fmla="*/ 670061 h 515"/>
              <a:gd name="T62" fmla="*/ 843850 w 756"/>
              <a:gd name="T63" fmla="*/ 699326 h 515"/>
              <a:gd name="T64" fmla="*/ 897417 w 756"/>
              <a:gd name="T65" fmla="*/ 759475 h 515"/>
              <a:gd name="T66" fmla="*/ 1018829 w 756"/>
              <a:gd name="T67" fmla="*/ 685429 h 515"/>
              <a:gd name="T68" fmla="*/ 1088504 w 756"/>
              <a:gd name="T69" fmla="*/ 627127 h 515"/>
              <a:gd name="T70" fmla="*/ 984644 w 756"/>
              <a:gd name="T71" fmla="*/ 651620 h 515"/>
              <a:gd name="T72" fmla="*/ 950823 w 756"/>
              <a:gd name="T73" fmla="*/ 600596 h 515"/>
              <a:gd name="T74" fmla="*/ 897417 w 756"/>
              <a:gd name="T75" fmla="*/ 603856 h 515"/>
              <a:gd name="T76" fmla="*/ 909636 w 756"/>
              <a:gd name="T77" fmla="*/ 587083 h 515"/>
              <a:gd name="T78" fmla="*/ 952460 w 756"/>
              <a:gd name="T79" fmla="*/ 589867 h 515"/>
              <a:gd name="T80" fmla="*/ 959616 w 756"/>
              <a:gd name="T81" fmla="*/ 522442 h 515"/>
              <a:gd name="T82" fmla="*/ 1064186 w 756"/>
              <a:gd name="T83" fmla="*/ 478275 h 515"/>
              <a:gd name="T84" fmla="*/ 1117169 w 756"/>
              <a:gd name="T85" fmla="*/ 421863 h 515"/>
              <a:gd name="T86" fmla="*/ 1222474 w 756"/>
              <a:gd name="T87" fmla="*/ 295783 h 515"/>
              <a:gd name="T88" fmla="*/ 1183471 w 756"/>
              <a:gd name="T89" fmla="*/ 227913 h 515"/>
              <a:gd name="T90" fmla="*/ 1188145 w 756"/>
              <a:gd name="T91" fmla="*/ 156892 h 515"/>
              <a:gd name="T92" fmla="*/ 1134063 w 756"/>
              <a:gd name="T93" fmla="*/ 122667 h 515"/>
              <a:gd name="T94" fmla="*/ 1092318 w 756"/>
              <a:gd name="T95" fmla="*/ 131688 h 515"/>
              <a:gd name="T96" fmla="*/ 1026523 w 756"/>
              <a:gd name="T97" fmla="*/ 142253 h 515"/>
              <a:gd name="T98" fmla="*/ 969918 w 756"/>
              <a:gd name="T99" fmla="*/ 107855 h 515"/>
              <a:gd name="T100" fmla="*/ 904439 w 756"/>
              <a:gd name="T101" fmla="*/ 141336 h 515"/>
              <a:gd name="T102" fmla="*/ 814093 w 756"/>
              <a:gd name="T103" fmla="*/ 105337 h 515"/>
              <a:gd name="T104" fmla="*/ 758105 w 756"/>
              <a:gd name="T105" fmla="*/ 94142 h 515"/>
              <a:gd name="T106" fmla="*/ 734943 w 756"/>
              <a:gd name="T107" fmla="*/ 46408 h 515"/>
              <a:gd name="T108" fmla="*/ 638154 w 756"/>
              <a:gd name="T109" fmla="*/ 10028 h 515"/>
              <a:gd name="T110" fmla="*/ 564102 w 756"/>
              <a:gd name="T111" fmla="*/ 77494 h 51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56"/>
              <a:gd name="T169" fmla="*/ 0 h 515"/>
              <a:gd name="T170" fmla="*/ 756 w 756"/>
              <a:gd name="T171" fmla="*/ 515 h 51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56" h="515">
                <a:moveTo>
                  <a:pt x="377" y="481"/>
                </a:moveTo>
                <a:cubicBezTo>
                  <a:pt x="381" y="480"/>
                  <a:pt x="381" y="480"/>
                  <a:pt x="381" y="480"/>
                </a:cubicBezTo>
                <a:cubicBezTo>
                  <a:pt x="386" y="473"/>
                  <a:pt x="386" y="473"/>
                  <a:pt x="386" y="473"/>
                </a:cubicBezTo>
                <a:cubicBezTo>
                  <a:pt x="390" y="466"/>
                  <a:pt x="390" y="466"/>
                  <a:pt x="390" y="466"/>
                </a:cubicBezTo>
                <a:cubicBezTo>
                  <a:pt x="384" y="471"/>
                  <a:pt x="384" y="471"/>
                  <a:pt x="384" y="471"/>
                </a:cubicBezTo>
                <a:lnTo>
                  <a:pt x="377" y="481"/>
                </a:lnTo>
                <a:close/>
                <a:moveTo>
                  <a:pt x="338" y="50"/>
                </a:moveTo>
                <a:cubicBezTo>
                  <a:pt x="338" y="50"/>
                  <a:pt x="336" y="56"/>
                  <a:pt x="325" y="57"/>
                </a:cubicBezTo>
                <a:cubicBezTo>
                  <a:pt x="314" y="58"/>
                  <a:pt x="313" y="77"/>
                  <a:pt x="312" y="90"/>
                </a:cubicBezTo>
                <a:cubicBezTo>
                  <a:pt x="311" y="104"/>
                  <a:pt x="321" y="106"/>
                  <a:pt x="318" y="111"/>
                </a:cubicBezTo>
                <a:cubicBezTo>
                  <a:pt x="314" y="116"/>
                  <a:pt x="308" y="106"/>
                  <a:pt x="303" y="101"/>
                </a:cubicBezTo>
                <a:cubicBezTo>
                  <a:pt x="296" y="94"/>
                  <a:pt x="283" y="108"/>
                  <a:pt x="283" y="108"/>
                </a:cubicBezTo>
                <a:cubicBezTo>
                  <a:pt x="280" y="105"/>
                  <a:pt x="280" y="105"/>
                  <a:pt x="280" y="105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09"/>
                  <a:pt x="271" y="117"/>
                  <a:pt x="266" y="117"/>
                </a:cubicBezTo>
                <a:cubicBezTo>
                  <a:pt x="260" y="118"/>
                  <a:pt x="260" y="105"/>
                  <a:pt x="260" y="105"/>
                </a:cubicBezTo>
                <a:cubicBezTo>
                  <a:pt x="254" y="102"/>
                  <a:pt x="254" y="102"/>
                  <a:pt x="254" y="102"/>
                </a:cubicBezTo>
                <a:cubicBezTo>
                  <a:pt x="252" y="108"/>
                  <a:pt x="252" y="108"/>
                  <a:pt x="252" y="108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3" y="110"/>
                  <a:pt x="244" y="118"/>
                  <a:pt x="239" y="119"/>
                </a:cubicBezTo>
                <a:cubicBezTo>
                  <a:pt x="234" y="120"/>
                  <a:pt x="236" y="111"/>
                  <a:pt x="236" y="111"/>
                </a:cubicBezTo>
                <a:cubicBezTo>
                  <a:pt x="227" y="113"/>
                  <a:pt x="227" y="113"/>
                  <a:pt x="227" y="113"/>
                </a:cubicBezTo>
                <a:cubicBezTo>
                  <a:pt x="224" y="118"/>
                  <a:pt x="224" y="118"/>
                  <a:pt x="224" y="118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0" y="118"/>
                  <a:pt x="210" y="118"/>
                  <a:pt x="210" y="118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202" y="118"/>
                  <a:pt x="205" y="126"/>
                  <a:pt x="202" y="126"/>
                </a:cubicBezTo>
                <a:cubicBezTo>
                  <a:pt x="198" y="126"/>
                  <a:pt x="197" y="120"/>
                  <a:pt x="197" y="120"/>
                </a:cubicBezTo>
                <a:cubicBezTo>
                  <a:pt x="197" y="120"/>
                  <a:pt x="193" y="119"/>
                  <a:pt x="185" y="121"/>
                </a:cubicBezTo>
                <a:cubicBezTo>
                  <a:pt x="177" y="123"/>
                  <a:pt x="180" y="118"/>
                  <a:pt x="175" y="113"/>
                </a:cubicBezTo>
                <a:cubicBezTo>
                  <a:pt x="170" y="106"/>
                  <a:pt x="164" y="118"/>
                  <a:pt x="164" y="118"/>
                </a:cubicBezTo>
                <a:cubicBezTo>
                  <a:pt x="153" y="113"/>
                  <a:pt x="153" y="113"/>
                  <a:pt x="153" y="113"/>
                </a:cubicBezTo>
                <a:cubicBezTo>
                  <a:pt x="146" y="117"/>
                  <a:pt x="146" y="117"/>
                  <a:pt x="146" y="117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22" y="111"/>
                  <a:pt x="116" y="113"/>
                </a:cubicBezTo>
                <a:cubicBezTo>
                  <a:pt x="111" y="115"/>
                  <a:pt x="108" y="118"/>
                  <a:pt x="99" y="117"/>
                </a:cubicBezTo>
                <a:cubicBezTo>
                  <a:pt x="91" y="116"/>
                  <a:pt x="90" y="117"/>
                  <a:pt x="81" y="121"/>
                </a:cubicBezTo>
                <a:cubicBezTo>
                  <a:pt x="73" y="125"/>
                  <a:pt x="67" y="122"/>
                  <a:pt x="60" y="127"/>
                </a:cubicBezTo>
                <a:cubicBezTo>
                  <a:pt x="52" y="132"/>
                  <a:pt x="60" y="139"/>
                  <a:pt x="51" y="145"/>
                </a:cubicBezTo>
                <a:cubicBezTo>
                  <a:pt x="43" y="151"/>
                  <a:pt x="42" y="146"/>
                  <a:pt x="37" y="146"/>
                </a:cubicBezTo>
                <a:cubicBezTo>
                  <a:pt x="32" y="146"/>
                  <a:pt x="32" y="153"/>
                  <a:pt x="32" y="155"/>
                </a:cubicBezTo>
                <a:cubicBezTo>
                  <a:pt x="33" y="158"/>
                  <a:pt x="35" y="162"/>
                  <a:pt x="35" y="166"/>
                </a:cubicBezTo>
                <a:cubicBezTo>
                  <a:pt x="35" y="172"/>
                  <a:pt x="40" y="173"/>
                  <a:pt x="44" y="177"/>
                </a:cubicBezTo>
                <a:cubicBezTo>
                  <a:pt x="48" y="180"/>
                  <a:pt x="50" y="185"/>
                  <a:pt x="52" y="188"/>
                </a:cubicBezTo>
                <a:cubicBezTo>
                  <a:pt x="55" y="192"/>
                  <a:pt x="63" y="195"/>
                  <a:pt x="63" y="195"/>
                </a:cubicBezTo>
                <a:cubicBezTo>
                  <a:pt x="60" y="198"/>
                  <a:pt x="60" y="198"/>
                  <a:pt x="60" y="198"/>
                </a:cubicBezTo>
                <a:cubicBezTo>
                  <a:pt x="60" y="198"/>
                  <a:pt x="56" y="199"/>
                  <a:pt x="55" y="201"/>
                </a:cubicBezTo>
                <a:cubicBezTo>
                  <a:pt x="54" y="203"/>
                  <a:pt x="58" y="204"/>
                  <a:pt x="61" y="205"/>
                </a:cubicBezTo>
                <a:cubicBezTo>
                  <a:pt x="64" y="208"/>
                  <a:pt x="64" y="216"/>
                  <a:pt x="61" y="224"/>
                </a:cubicBezTo>
                <a:cubicBezTo>
                  <a:pt x="58" y="231"/>
                  <a:pt x="47" y="228"/>
                  <a:pt x="47" y="228"/>
                </a:cubicBezTo>
                <a:cubicBezTo>
                  <a:pt x="47" y="228"/>
                  <a:pt x="37" y="246"/>
                  <a:pt x="33" y="249"/>
                </a:cubicBezTo>
                <a:cubicBezTo>
                  <a:pt x="30" y="253"/>
                  <a:pt x="29" y="264"/>
                  <a:pt x="25" y="271"/>
                </a:cubicBezTo>
                <a:cubicBezTo>
                  <a:pt x="22" y="278"/>
                  <a:pt x="12" y="288"/>
                  <a:pt x="12" y="288"/>
                </a:cubicBezTo>
                <a:cubicBezTo>
                  <a:pt x="12" y="288"/>
                  <a:pt x="18" y="295"/>
                  <a:pt x="18" y="300"/>
                </a:cubicBezTo>
                <a:cubicBezTo>
                  <a:pt x="19" y="305"/>
                  <a:pt x="18" y="308"/>
                  <a:pt x="19" y="311"/>
                </a:cubicBezTo>
                <a:cubicBezTo>
                  <a:pt x="21" y="314"/>
                  <a:pt x="29" y="316"/>
                  <a:pt x="29" y="316"/>
                </a:cubicBezTo>
                <a:cubicBezTo>
                  <a:pt x="28" y="322"/>
                  <a:pt x="28" y="322"/>
                  <a:pt x="28" y="322"/>
                </a:cubicBezTo>
                <a:cubicBezTo>
                  <a:pt x="14" y="318"/>
                  <a:pt x="14" y="318"/>
                  <a:pt x="14" y="318"/>
                </a:cubicBezTo>
                <a:cubicBezTo>
                  <a:pt x="9" y="330"/>
                  <a:pt x="9" y="330"/>
                  <a:pt x="9" y="330"/>
                </a:cubicBezTo>
                <a:cubicBezTo>
                  <a:pt x="8" y="343"/>
                  <a:pt x="8" y="343"/>
                  <a:pt x="8" y="343"/>
                </a:cubicBezTo>
                <a:cubicBezTo>
                  <a:pt x="8" y="343"/>
                  <a:pt x="0" y="351"/>
                  <a:pt x="0" y="355"/>
                </a:cubicBezTo>
                <a:cubicBezTo>
                  <a:pt x="0" y="359"/>
                  <a:pt x="2" y="366"/>
                  <a:pt x="2" y="366"/>
                </a:cubicBezTo>
                <a:cubicBezTo>
                  <a:pt x="2" y="366"/>
                  <a:pt x="6" y="366"/>
                  <a:pt x="8" y="368"/>
                </a:cubicBezTo>
                <a:cubicBezTo>
                  <a:pt x="10" y="369"/>
                  <a:pt x="13" y="374"/>
                  <a:pt x="13" y="374"/>
                </a:cubicBezTo>
                <a:cubicBezTo>
                  <a:pt x="13" y="374"/>
                  <a:pt x="16" y="373"/>
                  <a:pt x="19" y="373"/>
                </a:cubicBezTo>
                <a:cubicBezTo>
                  <a:pt x="22" y="374"/>
                  <a:pt x="22" y="377"/>
                  <a:pt x="24" y="379"/>
                </a:cubicBezTo>
                <a:cubicBezTo>
                  <a:pt x="26" y="383"/>
                  <a:pt x="28" y="379"/>
                  <a:pt x="35" y="381"/>
                </a:cubicBezTo>
                <a:cubicBezTo>
                  <a:pt x="43" y="383"/>
                  <a:pt x="37" y="388"/>
                  <a:pt x="37" y="388"/>
                </a:cubicBezTo>
                <a:cubicBezTo>
                  <a:pt x="40" y="389"/>
                  <a:pt x="40" y="389"/>
                  <a:pt x="40" y="389"/>
                </a:cubicBezTo>
                <a:cubicBezTo>
                  <a:pt x="42" y="384"/>
                  <a:pt x="42" y="384"/>
                  <a:pt x="42" y="384"/>
                </a:cubicBezTo>
                <a:cubicBezTo>
                  <a:pt x="46" y="385"/>
                  <a:pt x="46" y="385"/>
                  <a:pt x="46" y="385"/>
                </a:cubicBezTo>
                <a:cubicBezTo>
                  <a:pt x="46" y="385"/>
                  <a:pt x="45" y="374"/>
                  <a:pt x="50" y="374"/>
                </a:cubicBezTo>
                <a:cubicBezTo>
                  <a:pt x="57" y="374"/>
                  <a:pt x="51" y="384"/>
                  <a:pt x="64" y="383"/>
                </a:cubicBezTo>
                <a:cubicBezTo>
                  <a:pt x="76" y="382"/>
                  <a:pt x="99" y="381"/>
                  <a:pt x="99" y="381"/>
                </a:cubicBezTo>
                <a:cubicBezTo>
                  <a:pt x="99" y="381"/>
                  <a:pt x="108" y="374"/>
                  <a:pt x="113" y="376"/>
                </a:cubicBezTo>
                <a:cubicBezTo>
                  <a:pt x="117" y="377"/>
                  <a:pt x="127" y="390"/>
                  <a:pt x="137" y="388"/>
                </a:cubicBezTo>
                <a:cubicBezTo>
                  <a:pt x="146" y="385"/>
                  <a:pt x="134" y="378"/>
                  <a:pt x="150" y="374"/>
                </a:cubicBezTo>
                <a:cubicBezTo>
                  <a:pt x="165" y="370"/>
                  <a:pt x="182" y="361"/>
                  <a:pt x="182" y="361"/>
                </a:cubicBezTo>
                <a:cubicBezTo>
                  <a:pt x="182" y="361"/>
                  <a:pt x="186" y="340"/>
                  <a:pt x="202" y="339"/>
                </a:cubicBezTo>
                <a:cubicBezTo>
                  <a:pt x="202" y="336"/>
                  <a:pt x="202" y="336"/>
                  <a:pt x="202" y="336"/>
                </a:cubicBezTo>
                <a:cubicBezTo>
                  <a:pt x="205" y="336"/>
                  <a:pt x="205" y="336"/>
                  <a:pt x="205" y="336"/>
                </a:cubicBezTo>
                <a:cubicBezTo>
                  <a:pt x="205" y="336"/>
                  <a:pt x="198" y="329"/>
                  <a:pt x="204" y="328"/>
                </a:cubicBezTo>
                <a:cubicBezTo>
                  <a:pt x="210" y="326"/>
                  <a:pt x="211" y="330"/>
                  <a:pt x="214" y="330"/>
                </a:cubicBezTo>
                <a:cubicBezTo>
                  <a:pt x="217" y="330"/>
                  <a:pt x="215" y="324"/>
                  <a:pt x="215" y="324"/>
                </a:cubicBezTo>
                <a:cubicBezTo>
                  <a:pt x="222" y="327"/>
                  <a:pt x="222" y="327"/>
                  <a:pt x="222" y="327"/>
                </a:cubicBezTo>
                <a:cubicBezTo>
                  <a:pt x="226" y="322"/>
                  <a:pt x="226" y="322"/>
                  <a:pt x="226" y="322"/>
                </a:cubicBezTo>
                <a:cubicBezTo>
                  <a:pt x="234" y="323"/>
                  <a:pt x="234" y="323"/>
                  <a:pt x="234" y="323"/>
                </a:cubicBezTo>
                <a:cubicBezTo>
                  <a:pt x="234" y="323"/>
                  <a:pt x="231" y="314"/>
                  <a:pt x="240" y="318"/>
                </a:cubicBezTo>
                <a:cubicBezTo>
                  <a:pt x="247" y="320"/>
                  <a:pt x="253" y="324"/>
                  <a:pt x="253" y="324"/>
                </a:cubicBezTo>
                <a:cubicBezTo>
                  <a:pt x="259" y="324"/>
                  <a:pt x="259" y="324"/>
                  <a:pt x="259" y="324"/>
                </a:cubicBezTo>
                <a:cubicBezTo>
                  <a:pt x="261" y="329"/>
                  <a:pt x="261" y="329"/>
                  <a:pt x="261" y="329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2" y="331"/>
                  <a:pt x="272" y="331"/>
                  <a:pt x="272" y="331"/>
                </a:cubicBezTo>
                <a:cubicBezTo>
                  <a:pt x="276" y="330"/>
                  <a:pt x="276" y="330"/>
                  <a:pt x="276" y="330"/>
                </a:cubicBezTo>
                <a:cubicBezTo>
                  <a:pt x="281" y="335"/>
                  <a:pt x="281" y="335"/>
                  <a:pt x="281" y="335"/>
                </a:cubicBezTo>
                <a:cubicBezTo>
                  <a:pt x="281" y="335"/>
                  <a:pt x="278" y="328"/>
                  <a:pt x="281" y="328"/>
                </a:cubicBezTo>
                <a:cubicBezTo>
                  <a:pt x="285" y="328"/>
                  <a:pt x="295" y="329"/>
                  <a:pt x="295" y="329"/>
                </a:cubicBezTo>
                <a:cubicBezTo>
                  <a:pt x="301" y="338"/>
                  <a:pt x="301" y="338"/>
                  <a:pt x="301" y="338"/>
                </a:cubicBezTo>
                <a:cubicBezTo>
                  <a:pt x="308" y="337"/>
                  <a:pt x="308" y="337"/>
                  <a:pt x="308" y="337"/>
                </a:cubicBezTo>
                <a:cubicBezTo>
                  <a:pt x="311" y="332"/>
                  <a:pt x="311" y="332"/>
                  <a:pt x="311" y="332"/>
                </a:cubicBezTo>
                <a:cubicBezTo>
                  <a:pt x="311" y="332"/>
                  <a:pt x="320" y="343"/>
                  <a:pt x="320" y="348"/>
                </a:cubicBezTo>
                <a:cubicBezTo>
                  <a:pt x="320" y="355"/>
                  <a:pt x="318" y="361"/>
                  <a:pt x="318" y="361"/>
                </a:cubicBezTo>
                <a:cubicBezTo>
                  <a:pt x="322" y="368"/>
                  <a:pt x="322" y="368"/>
                  <a:pt x="322" y="368"/>
                </a:cubicBezTo>
                <a:cubicBezTo>
                  <a:pt x="322" y="368"/>
                  <a:pt x="326" y="367"/>
                  <a:pt x="327" y="368"/>
                </a:cubicBezTo>
                <a:cubicBezTo>
                  <a:pt x="328" y="369"/>
                  <a:pt x="336" y="374"/>
                  <a:pt x="336" y="374"/>
                </a:cubicBezTo>
                <a:cubicBezTo>
                  <a:pt x="339" y="369"/>
                  <a:pt x="339" y="369"/>
                  <a:pt x="339" y="369"/>
                </a:cubicBezTo>
                <a:cubicBezTo>
                  <a:pt x="343" y="377"/>
                  <a:pt x="343" y="377"/>
                  <a:pt x="343" y="377"/>
                </a:cubicBezTo>
                <a:cubicBezTo>
                  <a:pt x="343" y="377"/>
                  <a:pt x="341" y="393"/>
                  <a:pt x="349" y="394"/>
                </a:cubicBezTo>
                <a:cubicBezTo>
                  <a:pt x="355" y="395"/>
                  <a:pt x="359" y="391"/>
                  <a:pt x="362" y="398"/>
                </a:cubicBezTo>
                <a:cubicBezTo>
                  <a:pt x="367" y="403"/>
                  <a:pt x="362" y="419"/>
                  <a:pt x="367" y="420"/>
                </a:cubicBezTo>
                <a:cubicBezTo>
                  <a:pt x="371" y="421"/>
                  <a:pt x="378" y="424"/>
                  <a:pt x="378" y="424"/>
                </a:cubicBezTo>
                <a:cubicBezTo>
                  <a:pt x="367" y="430"/>
                  <a:pt x="367" y="430"/>
                  <a:pt x="367" y="430"/>
                </a:cubicBezTo>
                <a:cubicBezTo>
                  <a:pt x="367" y="430"/>
                  <a:pt x="365" y="424"/>
                  <a:pt x="362" y="424"/>
                </a:cubicBezTo>
                <a:cubicBezTo>
                  <a:pt x="360" y="424"/>
                  <a:pt x="362" y="431"/>
                  <a:pt x="358" y="432"/>
                </a:cubicBezTo>
                <a:cubicBezTo>
                  <a:pt x="354" y="433"/>
                  <a:pt x="346" y="426"/>
                  <a:pt x="346" y="426"/>
                </a:cubicBezTo>
                <a:cubicBezTo>
                  <a:pt x="346" y="426"/>
                  <a:pt x="343" y="435"/>
                  <a:pt x="340" y="435"/>
                </a:cubicBezTo>
                <a:cubicBezTo>
                  <a:pt x="337" y="435"/>
                  <a:pt x="342" y="417"/>
                  <a:pt x="326" y="430"/>
                </a:cubicBezTo>
                <a:cubicBezTo>
                  <a:pt x="321" y="435"/>
                  <a:pt x="334" y="448"/>
                  <a:pt x="334" y="448"/>
                </a:cubicBezTo>
                <a:cubicBezTo>
                  <a:pt x="334" y="462"/>
                  <a:pt x="334" y="462"/>
                  <a:pt x="334" y="462"/>
                </a:cubicBezTo>
                <a:cubicBezTo>
                  <a:pt x="325" y="468"/>
                  <a:pt x="325" y="468"/>
                  <a:pt x="325" y="468"/>
                </a:cubicBezTo>
                <a:cubicBezTo>
                  <a:pt x="328" y="473"/>
                  <a:pt x="328" y="473"/>
                  <a:pt x="328" y="473"/>
                </a:cubicBezTo>
                <a:cubicBezTo>
                  <a:pt x="317" y="485"/>
                  <a:pt x="317" y="485"/>
                  <a:pt x="317" y="485"/>
                </a:cubicBezTo>
                <a:cubicBezTo>
                  <a:pt x="317" y="485"/>
                  <a:pt x="325" y="494"/>
                  <a:pt x="322" y="497"/>
                </a:cubicBezTo>
                <a:cubicBezTo>
                  <a:pt x="319" y="501"/>
                  <a:pt x="310" y="499"/>
                  <a:pt x="310" y="499"/>
                </a:cubicBezTo>
                <a:cubicBezTo>
                  <a:pt x="307" y="502"/>
                  <a:pt x="307" y="502"/>
                  <a:pt x="307" y="502"/>
                </a:cubicBezTo>
                <a:cubicBezTo>
                  <a:pt x="312" y="504"/>
                  <a:pt x="312" y="504"/>
                  <a:pt x="312" y="504"/>
                </a:cubicBezTo>
                <a:cubicBezTo>
                  <a:pt x="312" y="504"/>
                  <a:pt x="311" y="510"/>
                  <a:pt x="322" y="512"/>
                </a:cubicBezTo>
                <a:cubicBezTo>
                  <a:pt x="334" y="515"/>
                  <a:pt x="337" y="514"/>
                  <a:pt x="337" y="514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42" y="507"/>
                  <a:pt x="342" y="507"/>
                  <a:pt x="342" y="507"/>
                </a:cubicBezTo>
                <a:cubicBezTo>
                  <a:pt x="342" y="507"/>
                  <a:pt x="354" y="492"/>
                  <a:pt x="363" y="493"/>
                </a:cubicBezTo>
                <a:cubicBezTo>
                  <a:pt x="374" y="495"/>
                  <a:pt x="378" y="504"/>
                  <a:pt x="378" y="504"/>
                </a:cubicBezTo>
                <a:cubicBezTo>
                  <a:pt x="378" y="505"/>
                  <a:pt x="378" y="505"/>
                  <a:pt x="378" y="505"/>
                </a:cubicBezTo>
                <a:cubicBezTo>
                  <a:pt x="379" y="503"/>
                  <a:pt x="382" y="500"/>
                  <a:pt x="381" y="497"/>
                </a:cubicBezTo>
                <a:cubicBezTo>
                  <a:pt x="379" y="494"/>
                  <a:pt x="376" y="490"/>
                  <a:pt x="376" y="490"/>
                </a:cubicBezTo>
                <a:cubicBezTo>
                  <a:pt x="371" y="489"/>
                  <a:pt x="371" y="489"/>
                  <a:pt x="371" y="489"/>
                </a:cubicBezTo>
                <a:cubicBezTo>
                  <a:pt x="374" y="485"/>
                  <a:pt x="374" y="485"/>
                  <a:pt x="374" y="485"/>
                </a:cubicBezTo>
                <a:cubicBezTo>
                  <a:pt x="373" y="484"/>
                  <a:pt x="373" y="484"/>
                  <a:pt x="373" y="484"/>
                </a:cubicBezTo>
                <a:cubicBezTo>
                  <a:pt x="369" y="484"/>
                  <a:pt x="369" y="484"/>
                  <a:pt x="369" y="484"/>
                </a:cubicBezTo>
                <a:cubicBezTo>
                  <a:pt x="366" y="468"/>
                  <a:pt x="366" y="468"/>
                  <a:pt x="366" y="468"/>
                </a:cubicBezTo>
                <a:cubicBezTo>
                  <a:pt x="369" y="467"/>
                  <a:pt x="369" y="467"/>
                  <a:pt x="369" y="467"/>
                </a:cubicBezTo>
                <a:cubicBezTo>
                  <a:pt x="371" y="474"/>
                  <a:pt x="371" y="474"/>
                  <a:pt x="371" y="474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378" y="477"/>
                  <a:pt x="378" y="477"/>
                  <a:pt x="378" y="477"/>
                </a:cubicBezTo>
                <a:cubicBezTo>
                  <a:pt x="377" y="472"/>
                  <a:pt x="377" y="472"/>
                  <a:pt x="377" y="472"/>
                </a:cubicBezTo>
                <a:cubicBezTo>
                  <a:pt x="383" y="471"/>
                  <a:pt x="383" y="471"/>
                  <a:pt x="383" y="471"/>
                </a:cubicBezTo>
                <a:cubicBezTo>
                  <a:pt x="379" y="463"/>
                  <a:pt x="379" y="463"/>
                  <a:pt x="379" y="463"/>
                </a:cubicBezTo>
                <a:cubicBezTo>
                  <a:pt x="387" y="464"/>
                  <a:pt x="387" y="464"/>
                  <a:pt x="387" y="464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402" y="449"/>
                  <a:pt x="402" y="449"/>
                  <a:pt x="402" y="44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78" y="437"/>
                  <a:pt x="381" y="432"/>
                </a:cubicBezTo>
                <a:cubicBezTo>
                  <a:pt x="382" y="427"/>
                  <a:pt x="388" y="429"/>
                  <a:pt x="388" y="429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7" y="419"/>
                  <a:pt x="407" y="419"/>
                  <a:pt x="407" y="419"/>
                </a:cubicBezTo>
                <a:cubicBezTo>
                  <a:pt x="407" y="410"/>
                  <a:pt x="407" y="410"/>
                  <a:pt x="407" y="410"/>
                </a:cubicBezTo>
                <a:cubicBezTo>
                  <a:pt x="421" y="405"/>
                  <a:pt x="421" y="405"/>
                  <a:pt x="421" y="405"/>
                </a:cubicBezTo>
                <a:cubicBezTo>
                  <a:pt x="425" y="388"/>
                  <a:pt x="425" y="388"/>
                  <a:pt x="425" y="388"/>
                </a:cubicBezTo>
                <a:cubicBezTo>
                  <a:pt x="426" y="394"/>
                  <a:pt x="426" y="394"/>
                  <a:pt x="426" y="394"/>
                </a:cubicBezTo>
                <a:cubicBezTo>
                  <a:pt x="435" y="387"/>
                  <a:pt x="435" y="387"/>
                  <a:pt x="435" y="387"/>
                </a:cubicBezTo>
                <a:cubicBezTo>
                  <a:pt x="435" y="387"/>
                  <a:pt x="437" y="388"/>
                  <a:pt x="441" y="386"/>
                </a:cubicBezTo>
                <a:cubicBezTo>
                  <a:pt x="447" y="385"/>
                  <a:pt x="447" y="367"/>
                  <a:pt x="447" y="367"/>
                </a:cubicBezTo>
                <a:cubicBezTo>
                  <a:pt x="447" y="367"/>
                  <a:pt x="447" y="381"/>
                  <a:pt x="453" y="381"/>
                </a:cubicBezTo>
                <a:cubicBezTo>
                  <a:pt x="459" y="381"/>
                  <a:pt x="470" y="384"/>
                  <a:pt x="470" y="384"/>
                </a:cubicBezTo>
                <a:cubicBezTo>
                  <a:pt x="457" y="387"/>
                  <a:pt x="457" y="387"/>
                  <a:pt x="457" y="387"/>
                </a:cubicBezTo>
                <a:cubicBezTo>
                  <a:pt x="456" y="390"/>
                  <a:pt x="456" y="390"/>
                  <a:pt x="456" y="390"/>
                </a:cubicBezTo>
                <a:cubicBezTo>
                  <a:pt x="443" y="391"/>
                  <a:pt x="443" y="391"/>
                  <a:pt x="443" y="391"/>
                </a:cubicBezTo>
                <a:cubicBezTo>
                  <a:pt x="437" y="393"/>
                  <a:pt x="437" y="393"/>
                  <a:pt x="437" y="393"/>
                </a:cubicBezTo>
                <a:cubicBezTo>
                  <a:pt x="442" y="395"/>
                  <a:pt x="442" y="395"/>
                  <a:pt x="442" y="395"/>
                </a:cubicBezTo>
                <a:cubicBezTo>
                  <a:pt x="447" y="394"/>
                  <a:pt x="447" y="394"/>
                  <a:pt x="447" y="394"/>
                </a:cubicBezTo>
                <a:cubicBezTo>
                  <a:pt x="447" y="394"/>
                  <a:pt x="463" y="392"/>
                  <a:pt x="459" y="395"/>
                </a:cubicBezTo>
                <a:cubicBezTo>
                  <a:pt x="456" y="400"/>
                  <a:pt x="445" y="405"/>
                  <a:pt x="445" y="405"/>
                </a:cubicBezTo>
                <a:cubicBezTo>
                  <a:pt x="451" y="407"/>
                  <a:pt x="451" y="407"/>
                  <a:pt x="451" y="407"/>
                </a:cubicBezTo>
                <a:cubicBezTo>
                  <a:pt x="451" y="407"/>
                  <a:pt x="459" y="402"/>
                  <a:pt x="464" y="404"/>
                </a:cubicBezTo>
                <a:cubicBezTo>
                  <a:pt x="467" y="406"/>
                  <a:pt x="472" y="411"/>
                  <a:pt x="482" y="410"/>
                </a:cubicBezTo>
                <a:cubicBezTo>
                  <a:pt x="490" y="408"/>
                  <a:pt x="499" y="402"/>
                  <a:pt x="504" y="400"/>
                </a:cubicBezTo>
                <a:cubicBezTo>
                  <a:pt x="510" y="398"/>
                  <a:pt x="526" y="398"/>
                  <a:pt x="526" y="398"/>
                </a:cubicBezTo>
                <a:cubicBezTo>
                  <a:pt x="530" y="390"/>
                  <a:pt x="530" y="390"/>
                  <a:pt x="530" y="390"/>
                </a:cubicBezTo>
                <a:cubicBezTo>
                  <a:pt x="536" y="401"/>
                  <a:pt x="536" y="401"/>
                  <a:pt x="536" y="401"/>
                </a:cubicBezTo>
                <a:cubicBezTo>
                  <a:pt x="542" y="402"/>
                  <a:pt x="542" y="402"/>
                  <a:pt x="542" y="402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21" y="418"/>
                  <a:pt x="521" y="418"/>
                  <a:pt x="521" y="418"/>
                </a:cubicBezTo>
                <a:cubicBezTo>
                  <a:pt x="520" y="423"/>
                  <a:pt x="520" y="423"/>
                  <a:pt x="520" y="423"/>
                </a:cubicBezTo>
                <a:cubicBezTo>
                  <a:pt x="509" y="431"/>
                  <a:pt x="509" y="431"/>
                  <a:pt x="509" y="431"/>
                </a:cubicBezTo>
                <a:cubicBezTo>
                  <a:pt x="509" y="431"/>
                  <a:pt x="512" y="436"/>
                  <a:pt x="509" y="437"/>
                </a:cubicBezTo>
                <a:cubicBezTo>
                  <a:pt x="507" y="439"/>
                  <a:pt x="503" y="440"/>
                  <a:pt x="503" y="440"/>
                </a:cubicBezTo>
                <a:cubicBezTo>
                  <a:pt x="496" y="455"/>
                  <a:pt x="496" y="455"/>
                  <a:pt x="496" y="455"/>
                </a:cubicBezTo>
                <a:cubicBezTo>
                  <a:pt x="507" y="455"/>
                  <a:pt x="507" y="455"/>
                  <a:pt x="507" y="455"/>
                </a:cubicBezTo>
                <a:cubicBezTo>
                  <a:pt x="507" y="455"/>
                  <a:pt x="510" y="449"/>
                  <a:pt x="514" y="449"/>
                </a:cubicBezTo>
                <a:cubicBezTo>
                  <a:pt x="517" y="448"/>
                  <a:pt x="521" y="450"/>
                  <a:pt x="521" y="450"/>
                </a:cubicBezTo>
                <a:cubicBezTo>
                  <a:pt x="524" y="444"/>
                  <a:pt x="524" y="444"/>
                  <a:pt x="524" y="444"/>
                </a:cubicBezTo>
                <a:cubicBezTo>
                  <a:pt x="524" y="444"/>
                  <a:pt x="522" y="451"/>
                  <a:pt x="530" y="454"/>
                </a:cubicBezTo>
                <a:cubicBezTo>
                  <a:pt x="536" y="458"/>
                  <a:pt x="537" y="452"/>
                  <a:pt x="543" y="453"/>
                </a:cubicBezTo>
                <a:cubicBezTo>
                  <a:pt x="550" y="454"/>
                  <a:pt x="555" y="464"/>
                  <a:pt x="556" y="471"/>
                </a:cubicBezTo>
                <a:cubicBezTo>
                  <a:pt x="557" y="479"/>
                  <a:pt x="558" y="487"/>
                  <a:pt x="558" y="487"/>
                </a:cubicBezTo>
                <a:cubicBezTo>
                  <a:pt x="554" y="488"/>
                  <a:pt x="554" y="488"/>
                  <a:pt x="554" y="488"/>
                </a:cubicBezTo>
                <a:cubicBezTo>
                  <a:pt x="555" y="493"/>
                  <a:pt x="555" y="493"/>
                  <a:pt x="555" y="493"/>
                </a:cubicBezTo>
                <a:cubicBezTo>
                  <a:pt x="555" y="493"/>
                  <a:pt x="564" y="500"/>
                  <a:pt x="573" y="498"/>
                </a:cubicBezTo>
                <a:cubicBezTo>
                  <a:pt x="583" y="496"/>
                  <a:pt x="594" y="485"/>
                  <a:pt x="597" y="480"/>
                </a:cubicBezTo>
                <a:cubicBezTo>
                  <a:pt x="599" y="473"/>
                  <a:pt x="596" y="468"/>
                  <a:pt x="606" y="460"/>
                </a:cubicBezTo>
                <a:cubicBezTo>
                  <a:pt x="616" y="451"/>
                  <a:pt x="618" y="450"/>
                  <a:pt x="623" y="451"/>
                </a:cubicBezTo>
                <a:cubicBezTo>
                  <a:pt x="629" y="453"/>
                  <a:pt x="627" y="446"/>
                  <a:pt x="629" y="441"/>
                </a:cubicBezTo>
                <a:cubicBezTo>
                  <a:pt x="631" y="438"/>
                  <a:pt x="635" y="438"/>
                  <a:pt x="635" y="438"/>
                </a:cubicBezTo>
                <a:cubicBezTo>
                  <a:pt x="635" y="438"/>
                  <a:pt x="631" y="424"/>
                  <a:pt x="638" y="424"/>
                </a:cubicBezTo>
                <a:cubicBezTo>
                  <a:pt x="646" y="424"/>
                  <a:pt x="647" y="432"/>
                  <a:pt x="655" y="429"/>
                </a:cubicBezTo>
                <a:cubicBezTo>
                  <a:pt x="665" y="425"/>
                  <a:pt x="663" y="421"/>
                  <a:pt x="665" y="421"/>
                </a:cubicBezTo>
                <a:cubicBezTo>
                  <a:pt x="668" y="420"/>
                  <a:pt x="680" y="418"/>
                  <a:pt x="679" y="414"/>
                </a:cubicBezTo>
                <a:cubicBezTo>
                  <a:pt x="678" y="409"/>
                  <a:pt x="671" y="406"/>
                  <a:pt x="672" y="403"/>
                </a:cubicBezTo>
                <a:cubicBezTo>
                  <a:pt x="674" y="400"/>
                  <a:pt x="681" y="398"/>
                  <a:pt x="680" y="393"/>
                </a:cubicBezTo>
                <a:cubicBezTo>
                  <a:pt x="678" y="390"/>
                  <a:pt x="669" y="390"/>
                  <a:pt x="662" y="392"/>
                </a:cubicBezTo>
                <a:cubicBezTo>
                  <a:pt x="655" y="395"/>
                  <a:pt x="655" y="402"/>
                  <a:pt x="652" y="403"/>
                </a:cubicBezTo>
                <a:cubicBezTo>
                  <a:pt x="650" y="405"/>
                  <a:pt x="646" y="400"/>
                  <a:pt x="643" y="403"/>
                </a:cubicBezTo>
                <a:cubicBezTo>
                  <a:pt x="639" y="406"/>
                  <a:pt x="639" y="417"/>
                  <a:pt x="633" y="418"/>
                </a:cubicBezTo>
                <a:cubicBezTo>
                  <a:pt x="625" y="419"/>
                  <a:pt x="608" y="419"/>
                  <a:pt x="608" y="419"/>
                </a:cubicBezTo>
                <a:cubicBezTo>
                  <a:pt x="608" y="419"/>
                  <a:pt x="614" y="411"/>
                  <a:pt x="608" y="405"/>
                </a:cubicBezTo>
                <a:cubicBezTo>
                  <a:pt x="603" y="399"/>
                  <a:pt x="590" y="400"/>
                  <a:pt x="590" y="400"/>
                </a:cubicBezTo>
                <a:cubicBezTo>
                  <a:pt x="588" y="395"/>
                  <a:pt x="588" y="395"/>
                  <a:pt x="588" y="395"/>
                </a:cubicBezTo>
                <a:cubicBezTo>
                  <a:pt x="583" y="401"/>
                  <a:pt x="583" y="401"/>
                  <a:pt x="583" y="401"/>
                </a:cubicBezTo>
                <a:cubicBezTo>
                  <a:pt x="590" y="388"/>
                  <a:pt x="590" y="388"/>
                  <a:pt x="590" y="388"/>
                </a:cubicBezTo>
                <a:cubicBezTo>
                  <a:pt x="587" y="386"/>
                  <a:pt x="587" y="386"/>
                  <a:pt x="587" y="386"/>
                </a:cubicBezTo>
                <a:cubicBezTo>
                  <a:pt x="579" y="397"/>
                  <a:pt x="579" y="397"/>
                  <a:pt x="579" y="397"/>
                </a:cubicBezTo>
                <a:cubicBezTo>
                  <a:pt x="579" y="397"/>
                  <a:pt x="584" y="386"/>
                  <a:pt x="583" y="386"/>
                </a:cubicBezTo>
                <a:cubicBezTo>
                  <a:pt x="581" y="387"/>
                  <a:pt x="576" y="389"/>
                  <a:pt x="576" y="389"/>
                </a:cubicBezTo>
                <a:cubicBezTo>
                  <a:pt x="576" y="389"/>
                  <a:pt x="571" y="387"/>
                  <a:pt x="568" y="387"/>
                </a:cubicBezTo>
                <a:cubicBezTo>
                  <a:pt x="564" y="387"/>
                  <a:pt x="562" y="391"/>
                  <a:pt x="562" y="391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4" y="388"/>
                  <a:pt x="549" y="392"/>
                  <a:pt x="542" y="388"/>
                </a:cubicBezTo>
                <a:cubicBezTo>
                  <a:pt x="536" y="384"/>
                  <a:pt x="538" y="381"/>
                  <a:pt x="542" y="379"/>
                </a:cubicBezTo>
                <a:cubicBezTo>
                  <a:pt x="547" y="379"/>
                  <a:pt x="553" y="385"/>
                  <a:pt x="553" y="385"/>
                </a:cubicBezTo>
                <a:cubicBezTo>
                  <a:pt x="556" y="378"/>
                  <a:pt x="556" y="378"/>
                  <a:pt x="556" y="378"/>
                </a:cubicBezTo>
                <a:cubicBezTo>
                  <a:pt x="553" y="372"/>
                  <a:pt x="553" y="372"/>
                  <a:pt x="553" y="372"/>
                </a:cubicBezTo>
                <a:cubicBezTo>
                  <a:pt x="562" y="378"/>
                  <a:pt x="562" y="378"/>
                  <a:pt x="562" y="378"/>
                </a:cubicBezTo>
                <a:cubicBezTo>
                  <a:pt x="572" y="377"/>
                  <a:pt x="572" y="377"/>
                  <a:pt x="572" y="377"/>
                </a:cubicBezTo>
                <a:cubicBezTo>
                  <a:pt x="574" y="385"/>
                  <a:pt x="574" y="385"/>
                  <a:pt x="574" y="385"/>
                </a:cubicBezTo>
                <a:cubicBezTo>
                  <a:pt x="578" y="385"/>
                  <a:pt x="578" y="385"/>
                  <a:pt x="578" y="385"/>
                </a:cubicBezTo>
                <a:cubicBezTo>
                  <a:pt x="578" y="371"/>
                  <a:pt x="578" y="371"/>
                  <a:pt x="578" y="371"/>
                </a:cubicBezTo>
                <a:cubicBezTo>
                  <a:pt x="582" y="379"/>
                  <a:pt x="582" y="379"/>
                  <a:pt x="582" y="379"/>
                </a:cubicBezTo>
                <a:cubicBezTo>
                  <a:pt x="588" y="379"/>
                  <a:pt x="588" y="379"/>
                  <a:pt x="588" y="379"/>
                </a:cubicBezTo>
                <a:cubicBezTo>
                  <a:pt x="583" y="367"/>
                  <a:pt x="583" y="367"/>
                  <a:pt x="583" y="367"/>
                </a:cubicBezTo>
                <a:cubicBezTo>
                  <a:pt x="583" y="367"/>
                  <a:pt x="592" y="369"/>
                  <a:pt x="595" y="361"/>
                </a:cubicBezTo>
                <a:cubicBezTo>
                  <a:pt x="597" y="353"/>
                  <a:pt x="594" y="348"/>
                  <a:pt x="594" y="348"/>
                </a:cubicBezTo>
                <a:cubicBezTo>
                  <a:pt x="602" y="353"/>
                  <a:pt x="602" y="353"/>
                  <a:pt x="602" y="353"/>
                </a:cubicBezTo>
                <a:cubicBezTo>
                  <a:pt x="603" y="350"/>
                  <a:pt x="603" y="350"/>
                  <a:pt x="603" y="350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2" y="336"/>
                  <a:pt x="600" y="344"/>
                  <a:pt x="606" y="343"/>
                </a:cubicBezTo>
                <a:cubicBezTo>
                  <a:pt x="613" y="342"/>
                  <a:pt x="615" y="323"/>
                  <a:pt x="622" y="323"/>
                </a:cubicBezTo>
                <a:cubicBezTo>
                  <a:pt x="629" y="323"/>
                  <a:pt x="636" y="323"/>
                  <a:pt x="638" y="321"/>
                </a:cubicBezTo>
                <a:cubicBezTo>
                  <a:pt x="640" y="319"/>
                  <a:pt x="641" y="314"/>
                  <a:pt x="641" y="314"/>
                </a:cubicBezTo>
                <a:cubicBezTo>
                  <a:pt x="649" y="306"/>
                  <a:pt x="649" y="306"/>
                  <a:pt x="649" y="306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58" y="305"/>
                  <a:pt x="658" y="305"/>
                  <a:pt x="658" y="305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69" y="288"/>
                  <a:pt x="669" y="288"/>
                  <a:pt x="669" y="288"/>
                </a:cubicBezTo>
                <a:cubicBezTo>
                  <a:pt x="669" y="288"/>
                  <a:pt x="676" y="288"/>
                  <a:pt x="678" y="285"/>
                </a:cubicBezTo>
                <a:cubicBezTo>
                  <a:pt x="680" y="282"/>
                  <a:pt x="674" y="273"/>
                  <a:pt x="681" y="272"/>
                </a:cubicBezTo>
                <a:cubicBezTo>
                  <a:pt x="687" y="269"/>
                  <a:pt x="690" y="271"/>
                  <a:pt x="690" y="271"/>
                </a:cubicBezTo>
                <a:cubicBezTo>
                  <a:pt x="690" y="271"/>
                  <a:pt x="706" y="267"/>
                  <a:pt x="707" y="263"/>
                </a:cubicBezTo>
                <a:cubicBezTo>
                  <a:pt x="709" y="259"/>
                  <a:pt x="706" y="253"/>
                  <a:pt x="702" y="246"/>
                </a:cubicBezTo>
                <a:cubicBezTo>
                  <a:pt x="698" y="240"/>
                  <a:pt x="698" y="227"/>
                  <a:pt x="704" y="224"/>
                </a:cubicBezTo>
                <a:cubicBezTo>
                  <a:pt x="711" y="220"/>
                  <a:pt x="716" y="217"/>
                  <a:pt x="716" y="214"/>
                </a:cubicBezTo>
                <a:cubicBezTo>
                  <a:pt x="715" y="210"/>
                  <a:pt x="714" y="205"/>
                  <a:pt x="721" y="202"/>
                </a:cubicBezTo>
                <a:cubicBezTo>
                  <a:pt x="729" y="200"/>
                  <a:pt x="756" y="197"/>
                  <a:pt x="755" y="190"/>
                </a:cubicBezTo>
                <a:cubicBezTo>
                  <a:pt x="755" y="184"/>
                  <a:pt x="750" y="180"/>
                  <a:pt x="750" y="180"/>
                </a:cubicBezTo>
                <a:cubicBezTo>
                  <a:pt x="753" y="177"/>
                  <a:pt x="753" y="177"/>
                  <a:pt x="753" y="177"/>
                </a:cubicBezTo>
                <a:cubicBezTo>
                  <a:pt x="752" y="163"/>
                  <a:pt x="752" y="163"/>
                  <a:pt x="752" y="163"/>
                </a:cubicBezTo>
                <a:cubicBezTo>
                  <a:pt x="747" y="162"/>
                  <a:pt x="747" y="162"/>
                  <a:pt x="747" y="162"/>
                </a:cubicBezTo>
                <a:cubicBezTo>
                  <a:pt x="747" y="162"/>
                  <a:pt x="751" y="154"/>
                  <a:pt x="744" y="150"/>
                </a:cubicBezTo>
                <a:cubicBezTo>
                  <a:pt x="737" y="146"/>
                  <a:pt x="731" y="147"/>
                  <a:pt x="731" y="147"/>
                </a:cubicBezTo>
                <a:cubicBezTo>
                  <a:pt x="731" y="132"/>
                  <a:pt x="731" y="132"/>
                  <a:pt x="731" y="132"/>
                </a:cubicBezTo>
                <a:cubicBezTo>
                  <a:pt x="740" y="129"/>
                  <a:pt x="740" y="129"/>
                  <a:pt x="740" y="129"/>
                </a:cubicBezTo>
                <a:cubicBezTo>
                  <a:pt x="740" y="124"/>
                  <a:pt x="740" y="124"/>
                  <a:pt x="740" y="124"/>
                </a:cubicBezTo>
                <a:cubicBezTo>
                  <a:pt x="723" y="125"/>
                  <a:pt x="723" y="125"/>
                  <a:pt x="723" y="125"/>
                </a:cubicBezTo>
                <a:cubicBezTo>
                  <a:pt x="723" y="119"/>
                  <a:pt x="723" y="119"/>
                  <a:pt x="723" y="119"/>
                </a:cubicBezTo>
                <a:cubicBezTo>
                  <a:pt x="723" y="119"/>
                  <a:pt x="736" y="109"/>
                  <a:pt x="734" y="101"/>
                </a:cubicBezTo>
                <a:cubicBezTo>
                  <a:pt x="731" y="92"/>
                  <a:pt x="725" y="89"/>
                  <a:pt x="725" y="89"/>
                </a:cubicBezTo>
                <a:cubicBezTo>
                  <a:pt x="725" y="78"/>
                  <a:pt x="725" y="78"/>
                  <a:pt x="725" y="78"/>
                </a:cubicBezTo>
                <a:cubicBezTo>
                  <a:pt x="719" y="78"/>
                  <a:pt x="719" y="78"/>
                  <a:pt x="719" y="78"/>
                </a:cubicBezTo>
                <a:cubicBezTo>
                  <a:pt x="717" y="85"/>
                  <a:pt x="717" y="85"/>
                  <a:pt x="717" y="85"/>
                </a:cubicBezTo>
                <a:cubicBezTo>
                  <a:pt x="717" y="85"/>
                  <a:pt x="711" y="87"/>
                  <a:pt x="706" y="85"/>
                </a:cubicBezTo>
                <a:cubicBezTo>
                  <a:pt x="702" y="83"/>
                  <a:pt x="700" y="79"/>
                  <a:pt x="700" y="79"/>
                </a:cubicBezTo>
                <a:cubicBezTo>
                  <a:pt x="693" y="79"/>
                  <a:pt x="693" y="79"/>
                  <a:pt x="693" y="79"/>
                </a:cubicBezTo>
                <a:cubicBezTo>
                  <a:pt x="691" y="83"/>
                  <a:pt x="691" y="83"/>
                  <a:pt x="691" y="83"/>
                </a:cubicBezTo>
                <a:cubicBezTo>
                  <a:pt x="691" y="83"/>
                  <a:pt x="686" y="84"/>
                  <a:pt x="685" y="82"/>
                </a:cubicBezTo>
                <a:cubicBezTo>
                  <a:pt x="684" y="79"/>
                  <a:pt x="681" y="75"/>
                  <a:pt x="681" y="75"/>
                </a:cubicBezTo>
                <a:cubicBezTo>
                  <a:pt x="676" y="76"/>
                  <a:pt x="676" y="76"/>
                  <a:pt x="676" y="76"/>
                </a:cubicBezTo>
                <a:cubicBezTo>
                  <a:pt x="674" y="84"/>
                  <a:pt x="674" y="84"/>
                  <a:pt x="674" y="84"/>
                </a:cubicBezTo>
                <a:cubicBezTo>
                  <a:pt x="666" y="84"/>
                  <a:pt x="666" y="84"/>
                  <a:pt x="666" y="84"/>
                </a:cubicBezTo>
                <a:cubicBezTo>
                  <a:pt x="656" y="78"/>
                  <a:pt x="656" y="78"/>
                  <a:pt x="656" y="78"/>
                </a:cubicBezTo>
                <a:cubicBezTo>
                  <a:pt x="652" y="84"/>
                  <a:pt x="652" y="84"/>
                  <a:pt x="652" y="84"/>
                </a:cubicBezTo>
                <a:cubicBezTo>
                  <a:pt x="637" y="79"/>
                  <a:pt x="637" y="79"/>
                  <a:pt x="637" y="79"/>
                </a:cubicBezTo>
                <a:cubicBezTo>
                  <a:pt x="637" y="89"/>
                  <a:pt x="637" y="89"/>
                  <a:pt x="637" y="89"/>
                </a:cubicBezTo>
                <a:cubicBezTo>
                  <a:pt x="634" y="92"/>
                  <a:pt x="634" y="92"/>
                  <a:pt x="634" y="92"/>
                </a:cubicBezTo>
                <a:cubicBezTo>
                  <a:pt x="629" y="89"/>
                  <a:pt x="629" y="89"/>
                  <a:pt x="629" y="89"/>
                </a:cubicBezTo>
                <a:cubicBezTo>
                  <a:pt x="619" y="89"/>
                  <a:pt x="619" y="89"/>
                  <a:pt x="619" y="89"/>
                </a:cubicBezTo>
                <a:cubicBezTo>
                  <a:pt x="609" y="79"/>
                  <a:pt x="609" y="79"/>
                  <a:pt x="609" y="79"/>
                </a:cubicBezTo>
                <a:cubicBezTo>
                  <a:pt x="608" y="75"/>
                  <a:pt x="608" y="75"/>
                  <a:pt x="608" y="75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599" y="69"/>
                  <a:pt x="599" y="69"/>
                  <a:pt x="599" y="69"/>
                </a:cubicBezTo>
                <a:cubicBezTo>
                  <a:pt x="589" y="80"/>
                  <a:pt x="589" y="80"/>
                  <a:pt x="589" y="80"/>
                </a:cubicBezTo>
                <a:cubicBezTo>
                  <a:pt x="589" y="80"/>
                  <a:pt x="578" y="84"/>
                  <a:pt x="576" y="87"/>
                </a:cubicBezTo>
                <a:cubicBezTo>
                  <a:pt x="575" y="91"/>
                  <a:pt x="572" y="98"/>
                  <a:pt x="572" y="98"/>
                </a:cubicBezTo>
                <a:cubicBezTo>
                  <a:pt x="567" y="96"/>
                  <a:pt x="567" y="96"/>
                  <a:pt x="567" y="96"/>
                </a:cubicBezTo>
                <a:cubicBezTo>
                  <a:pt x="566" y="91"/>
                  <a:pt x="566" y="91"/>
                  <a:pt x="566" y="91"/>
                </a:cubicBezTo>
                <a:cubicBezTo>
                  <a:pt x="559" y="91"/>
                  <a:pt x="559" y="91"/>
                  <a:pt x="559" y="91"/>
                </a:cubicBezTo>
                <a:cubicBezTo>
                  <a:pt x="559" y="91"/>
                  <a:pt x="559" y="95"/>
                  <a:pt x="556" y="95"/>
                </a:cubicBezTo>
                <a:cubicBezTo>
                  <a:pt x="553" y="95"/>
                  <a:pt x="553" y="88"/>
                  <a:pt x="548" y="89"/>
                </a:cubicBezTo>
                <a:cubicBezTo>
                  <a:pt x="542" y="90"/>
                  <a:pt x="541" y="92"/>
                  <a:pt x="535" y="96"/>
                </a:cubicBezTo>
                <a:cubicBezTo>
                  <a:pt x="530" y="101"/>
                  <a:pt x="514" y="89"/>
                  <a:pt x="514" y="89"/>
                </a:cubicBezTo>
                <a:cubicBezTo>
                  <a:pt x="516" y="84"/>
                  <a:pt x="516" y="84"/>
                  <a:pt x="516" y="84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3" y="68"/>
                  <a:pt x="506" y="60"/>
                  <a:pt x="505" y="60"/>
                </a:cubicBezTo>
                <a:cubicBezTo>
                  <a:pt x="504" y="60"/>
                  <a:pt x="500" y="59"/>
                  <a:pt x="500" y="59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3"/>
                  <a:pt x="494" y="54"/>
                  <a:pt x="489" y="54"/>
                </a:cubicBezTo>
                <a:cubicBezTo>
                  <a:pt x="484" y="54"/>
                  <a:pt x="474" y="64"/>
                  <a:pt x="474" y="64"/>
                </a:cubicBezTo>
                <a:cubicBezTo>
                  <a:pt x="468" y="60"/>
                  <a:pt x="468" y="60"/>
                  <a:pt x="468" y="60"/>
                </a:cubicBezTo>
                <a:cubicBezTo>
                  <a:pt x="454" y="63"/>
                  <a:pt x="454" y="63"/>
                  <a:pt x="454" y="63"/>
                </a:cubicBezTo>
                <a:cubicBezTo>
                  <a:pt x="455" y="56"/>
                  <a:pt x="455" y="56"/>
                  <a:pt x="455" y="56"/>
                </a:cubicBezTo>
                <a:cubicBezTo>
                  <a:pt x="450" y="56"/>
                  <a:pt x="450" y="56"/>
                  <a:pt x="450" y="56"/>
                </a:cubicBezTo>
                <a:cubicBezTo>
                  <a:pt x="450" y="56"/>
                  <a:pt x="452" y="48"/>
                  <a:pt x="447" y="45"/>
                </a:cubicBezTo>
                <a:cubicBezTo>
                  <a:pt x="442" y="41"/>
                  <a:pt x="439" y="40"/>
                  <a:pt x="439" y="40"/>
                </a:cubicBezTo>
                <a:cubicBezTo>
                  <a:pt x="439" y="40"/>
                  <a:pt x="457" y="36"/>
                  <a:pt x="454" y="30"/>
                </a:cubicBezTo>
                <a:cubicBezTo>
                  <a:pt x="451" y="26"/>
                  <a:pt x="439" y="25"/>
                  <a:pt x="435" y="20"/>
                </a:cubicBezTo>
                <a:cubicBezTo>
                  <a:pt x="431" y="14"/>
                  <a:pt x="431" y="7"/>
                  <a:pt x="431" y="7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6"/>
                  <a:pt x="423" y="0"/>
                  <a:pt x="415" y="0"/>
                </a:cubicBezTo>
                <a:cubicBezTo>
                  <a:pt x="407" y="1"/>
                  <a:pt x="407" y="7"/>
                  <a:pt x="407" y="7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7"/>
                  <a:pt x="388" y="19"/>
                  <a:pt x="384" y="20"/>
                </a:cubicBezTo>
                <a:cubicBezTo>
                  <a:pt x="379" y="21"/>
                  <a:pt x="362" y="20"/>
                  <a:pt x="362" y="20"/>
                </a:cubicBezTo>
                <a:cubicBezTo>
                  <a:pt x="362" y="20"/>
                  <a:pt x="363" y="35"/>
                  <a:pt x="358" y="38"/>
                </a:cubicBezTo>
                <a:cubicBezTo>
                  <a:pt x="355" y="41"/>
                  <a:pt x="348" y="40"/>
                  <a:pt x="344" y="40"/>
                </a:cubicBezTo>
                <a:cubicBezTo>
                  <a:pt x="352" y="46"/>
                  <a:pt x="352" y="46"/>
                  <a:pt x="352" y="46"/>
                </a:cubicBezTo>
                <a:cubicBezTo>
                  <a:pt x="348" y="50"/>
                  <a:pt x="348" y="50"/>
                  <a:pt x="348" y="50"/>
                </a:cubicBezTo>
                <a:lnTo>
                  <a:pt x="338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6" name="Freeform 203"/>
          <p:cNvSpPr>
            <a:spLocks noEditPoints="1"/>
          </p:cNvSpPr>
          <p:nvPr/>
        </p:nvSpPr>
        <p:spPr bwMode="auto">
          <a:xfrm>
            <a:off x="3002573" y="1469781"/>
            <a:ext cx="561242" cy="461596"/>
          </a:xfrm>
          <a:custGeom>
            <a:avLst/>
            <a:gdLst>
              <a:gd name="T0" fmla="*/ 1935968 w 285"/>
              <a:gd name="T1" fmla="*/ 890745 h 235"/>
              <a:gd name="T2" fmla="*/ 1858940 w 285"/>
              <a:gd name="T3" fmla="*/ 738656 h 235"/>
              <a:gd name="T4" fmla="*/ 1900953 w 285"/>
              <a:gd name="T5" fmla="*/ 642486 h 235"/>
              <a:gd name="T6" fmla="*/ 1791360 w 285"/>
              <a:gd name="T7" fmla="*/ 535440 h 235"/>
              <a:gd name="T8" fmla="*/ 1623682 w 285"/>
              <a:gd name="T9" fmla="*/ 584582 h 235"/>
              <a:gd name="T10" fmla="*/ 1460813 w 285"/>
              <a:gd name="T11" fmla="*/ 584582 h 235"/>
              <a:gd name="T12" fmla="*/ 1335956 w 285"/>
              <a:gd name="T13" fmla="*/ 464331 h 235"/>
              <a:gd name="T14" fmla="*/ 1259299 w 285"/>
              <a:gd name="T15" fmla="*/ 673754 h 235"/>
              <a:gd name="T16" fmla="*/ 1256221 w 285"/>
              <a:gd name="T17" fmla="*/ 494321 h 235"/>
              <a:gd name="T18" fmla="*/ 1200068 w 285"/>
              <a:gd name="T19" fmla="*/ 411109 h 235"/>
              <a:gd name="T20" fmla="*/ 1025679 w 285"/>
              <a:gd name="T21" fmla="*/ 535440 h 235"/>
              <a:gd name="T22" fmla="*/ 994119 w 285"/>
              <a:gd name="T23" fmla="*/ 343953 h 235"/>
              <a:gd name="T24" fmla="*/ 945679 w 285"/>
              <a:gd name="T25" fmla="*/ 353195 h 235"/>
              <a:gd name="T26" fmla="*/ 817615 w 285"/>
              <a:gd name="T27" fmla="*/ 535440 h 235"/>
              <a:gd name="T28" fmla="*/ 780429 w 285"/>
              <a:gd name="T29" fmla="*/ 494321 h 235"/>
              <a:gd name="T30" fmla="*/ 674671 w 285"/>
              <a:gd name="T31" fmla="*/ 535440 h 235"/>
              <a:gd name="T32" fmla="*/ 639890 w 285"/>
              <a:gd name="T33" fmla="*/ 494321 h 235"/>
              <a:gd name="T34" fmla="*/ 654833 w 285"/>
              <a:gd name="T35" fmla="*/ 353195 h 235"/>
              <a:gd name="T36" fmla="*/ 766012 w 285"/>
              <a:gd name="T37" fmla="*/ 288391 h 235"/>
              <a:gd name="T38" fmla="*/ 738690 w 285"/>
              <a:gd name="T39" fmla="*/ 153122 h 235"/>
              <a:gd name="T40" fmla="*/ 687658 w 285"/>
              <a:gd name="T41" fmla="*/ 63578 h 235"/>
              <a:gd name="T42" fmla="*/ 570009 w 285"/>
              <a:gd name="T43" fmla="*/ 31954 h 235"/>
              <a:gd name="T44" fmla="*/ 625873 w 285"/>
              <a:gd name="T45" fmla="*/ 85222 h 235"/>
              <a:gd name="T46" fmla="*/ 617053 w 285"/>
              <a:gd name="T47" fmla="*/ 191432 h 235"/>
              <a:gd name="T48" fmla="*/ 559055 w 285"/>
              <a:gd name="T49" fmla="*/ 213461 h 235"/>
              <a:gd name="T50" fmla="*/ 517612 w 285"/>
              <a:gd name="T51" fmla="*/ 173824 h 235"/>
              <a:gd name="T52" fmla="*/ 502040 w 285"/>
              <a:gd name="T53" fmla="*/ 85222 h 235"/>
              <a:gd name="T54" fmla="*/ 373581 w 285"/>
              <a:gd name="T55" fmla="*/ 142814 h 235"/>
              <a:gd name="T56" fmla="*/ 403377 w 285"/>
              <a:gd name="T57" fmla="*/ 248441 h 235"/>
              <a:gd name="T58" fmla="*/ 272750 w 285"/>
              <a:gd name="T59" fmla="*/ 153122 h 235"/>
              <a:gd name="T60" fmla="*/ 213276 w 285"/>
              <a:gd name="T61" fmla="*/ 232998 h 235"/>
              <a:gd name="T62" fmla="*/ 213276 w 285"/>
              <a:gd name="T63" fmla="*/ 322001 h 235"/>
              <a:gd name="T64" fmla="*/ 424158 w 285"/>
              <a:gd name="T65" fmla="*/ 329595 h 235"/>
              <a:gd name="T66" fmla="*/ 511704 w 285"/>
              <a:gd name="T67" fmla="*/ 418636 h 235"/>
              <a:gd name="T68" fmla="*/ 511704 w 285"/>
              <a:gd name="T69" fmla="*/ 494321 h 235"/>
              <a:gd name="T70" fmla="*/ 492576 w 285"/>
              <a:gd name="T71" fmla="*/ 571657 h 235"/>
              <a:gd name="T72" fmla="*/ 315627 w 285"/>
              <a:gd name="T73" fmla="*/ 571657 h 235"/>
              <a:gd name="T74" fmla="*/ 220663 w 285"/>
              <a:gd name="T75" fmla="*/ 544841 h 235"/>
              <a:gd name="T76" fmla="*/ 26944 w 285"/>
              <a:gd name="T77" fmla="*/ 551061 h 235"/>
              <a:gd name="T78" fmla="*/ 244580 w 285"/>
              <a:gd name="T79" fmla="*/ 634600 h 235"/>
              <a:gd name="T80" fmla="*/ 254250 w 285"/>
              <a:gd name="T81" fmla="*/ 766264 h 235"/>
              <a:gd name="T82" fmla="*/ 341676 w 285"/>
              <a:gd name="T83" fmla="*/ 793796 h 235"/>
              <a:gd name="T84" fmla="*/ 254250 w 285"/>
              <a:gd name="T85" fmla="*/ 865887 h 235"/>
              <a:gd name="T86" fmla="*/ 254250 w 285"/>
              <a:gd name="T87" fmla="*/ 923705 h 235"/>
              <a:gd name="T88" fmla="*/ 102190 w 285"/>
              <a:gd name="T89" fmla="*/ 978938 h 235"/>
              <a:gd name="T90" fmla="*/ 0 w 285"/>
              <a:gd name="T91" fmla="*/ 1008241 h 235"/>
              <a:gd name="T92" fmla="*/ 202960 w 285"/>
              <a:gd name="T93" fmla="*/ 1104272 h 235"/>
              <a:gd name="T94" fmla="*/ 315627 w 285"/>
              <a:gd name="T95" fmla="*/ 1160657 h 235"/>
              <a:gd name="T96" fmla="*/ 389657 w 285"/>
              <a:gd name="T97" fmla="*/ 1274528 h 235"/>
              <a:gd name="T98" fmla="*/ 559055 w 285"/>
              <a:gd name="T99" fmla="*/ 1469101 h 235"/>
              <a:gd name="T100" fmla="*/ 870235 w 285"/>
              <a:gd name="T101" fmla="*/ 1450500 h 235"/>
              <a:gd name="T102" fmla="*/ 1098760 w 285"/>
              <a:gd name="T103" fmla="*/ 1488375 h 235"/>
              <a:gd name="T104" fmla="*/ 1383284 w 285"/>
              <a:gd name="T105" fmla="*/ 1426245 h 235"/>
              <a:gd name="T106" fmla="*/ 1504509 w 285"/>
              <a:gd name="T107" fmla="*/ 1427182 h 235"/>
              <a:gd name="T108" fmla="*/ 1701861 w 285"/>
              <a:gd name="T109" fmla="*/ 1354516 h 235"/>
              <a:gd name="T110" fmla="*/ 1724997 w 285"/>
              <a:gd name="T111" fmla="*/ 1274528 h 235"/>
              <a:gd name="T112" fmla="*/ 1827977 w 285"/>
              <a:gd name="T113" fmla="*/ 1247944 h 235"/>
              <a:gd name="T114" fmla="*/ 1859078 w 285"/>
              <a:gd name="T115" fmla="*/ 1200196 h 235"/>
              <a:gd name="T116" fmla="*/ 1929425 w 285"/>
              <a:gd name="T117" fmla="*/ 1200196 h 235"/>
              <a:gd name="T118" fmla="*/ 1974400 w 285"/>
              <a:gd name="T119" fmla="*/ 1136354 h 235"/>
              <a:gd name="T120" fmla="*/ 2012512 w 285"/>
              <a:gd name="T121" fmla="*/ 1019915 h 235"/>
              <a:gd name="T122" fmla="*/ 354321 w 285"/>
              <a:gd name="T123" fmla="*/ 1350220 h 23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85"/>
              <a:gd name="T187" fmla="*/ 0 h 235"/>
              <a:gd name="T188" fmla="*/ 285 w 285"/>
              <a:gd name="T189" fmla="*/ 235 h 23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85" h="235">
                <a:moveTo>
                  <a:pt x="284" y="155"/>
                </a:moveTo>
                <a:cubicBezTo>
                  <a:pt x="280" y="156"/>
                  <a:pt x="280" y="156"/>
                  <a:pt x="280" y="156"/>
                </a:cubicBezTo>
                <a:cubicBezTo>
                  <a:pt x="280" y="153"/>
                  <a:pt x="280" y="153"/>
                  <a:pt x="280" y="153"/>
                </a:cubicBezTo>
                <a:cubicBezTo>
                  <a:pt x="279" y="153"/>
                  <a:pt x="279" y="153"/>
                  <a:pt x="279" y="153"/>
                </a:cubicBezTo>
                <a:cubicBezTo>
                  <a:pt x="281" y="150"/>
                  <a:pt x="281" y="150"/>
                  <a:pt x="281" y="150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49"/>
                  <a:pt x="275" y="147"/>
                  <a:pt x="272" y="143"/>
                </a:cubicBezTo>
                <a:cubicBezTo>
                  <a:pt x="270" y="139"/>
                  <a:pt x="273" y="136"/>
                  <a:pt x="273" y="13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61" y="130"/>
                  <a:pt x="261" y="130"/>
                  <a:pt x="261" y="130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59" y="130"/>
                  <a:pt x="260" y="128"/>
                  <a:pt x="262" y="128"/>
                </a:cubicBezTo>
                <a:cubicBezTo>
                  <a:pt x="264" y="127"/>
                  <a:pt x="265" y="127"/>
                  <a:pt x="269" y="124"/>
                </a:cubicBezTo>
                <a:cubicBezTo>
                  <a:pt x="273" y="122"/>
                  <a:pt x="272" y="116"/>
                  <a:pt x="271" y="115"/>
                </a:cubicBezTo>
                <a:cubicBezTo>
                  <a:pt x="270" y="113"/>
                  <a:pt x="268" y="115"/>
                  <a:pt x="265" y="115"/>
                </a:cubicBezTo>
                <a:cubicBezTo>
                  <a:pt x="264" y="115"/>
                  <a:pt x="262" y="113"/>
                  <a:pt x="262" y="113"/>
                </a:cubicBezTo>
                <a:cubicBezTo>
                  <a:pt x="262" y="113"/>
                  <a:pt x="263" y="112"/>
                  <a:pt x="263" y="110"/>
                </a:cubicBezTo>
                <a:cubicBezTo>
                  <a:pt x="263" y="108"/>
                  <a:pt x="260" y="107"/>
                  <a:pt x="260" y="107"/>
                </a:cubicBezTo>
                <a:cubicBezTo>
                  <a:pt x="260" y="107"/>
                  <a:pt x="269" y="106"/>
                  <a:pt x="270" y="105"/>
                </a:cubicBezTo>
                <a:cubicBezTo>
                  <a:pt x="271" y="102"/>
                  <a:pt x="271" y="99"/>
                  <a:pt x="271" y="99"/>
                </a:cubicBezTo>
                <a:cubicBezTo>
                  <a:pt x="284" y="97"/>
                  <a:pt x="284" y="97"/>
                  <a:pt x="284" y="97"/>
                </a:cubicBezTo>
                <a:cubicBezTo>
                  <a:pt x="284" y="97"/>
                  <a:pt x="280" y="96"/>
                  <a:pt x="278" y="96"/>
                </a:cubicBezTo>
                <a:cubicBezTo>
                  <a:pt x="277" y="95"/>
                  <a:pt x="279" y="94"/>
                  <a:pt x="276" y="93"/>
                </a:cubicBezTo>
                <a:cubicBezTo>
                  <a:pt x="274" y="92"/>
                  <a:pt x="270" y="97"/>
                  <a:pt x="268" y="98"/>
                </a:cubicBezTo>
                <a:cubicBezTo>
                  <a:pt x="264" y="99"/>
                  <a:pt x="265" y="96"/>
                  <a:pt x="262" y="97"/>
                </a:cubicBezTo>
                <a:cubicBezTo>
                  <a:pt x="258" y="97"/>
                  <a:pt x="259" y="101"/>
                  <a:pt x="258" y="102"/>
                </a:cubicBezTo>
                <a:cubicBezTo>
                  <a:pt x="257" y="102"/>
                  <a:pt x="256" y="99"/>
                  <a:pt x="256" y="97"/>
                </a:cubicBezTo>
                <a:cubicBezTo>
                  <a:pt x="255" y="96"/>
                  <a:pt x="253" y="95"/>
                  <a:pt x="253" y="95"/>
                </a:cubicBezTo>
                <a:cubicBezTo>
                  <a:pt x="254" y="93"/>
                  <a:pt x="254" y="93"/>
                  <a:pt x="254" y="93"/>
                </a:cubicBezTo>
                <a:cubicBezTo>
                  <a:pt x="252" y="92"/>
                  <a:pt x="252" y="92"/>
                  <a:pt x="252" y="92"/>
                </a:cubicBezTo>
                <a:cubicBezTo>
                  <a:pt x="252" y="92"/>
                  <a:pt x="255" y="90"/>
                  <a:pt x="256" y="86"/>
                </a:cubicBezTo>
                <a:cubicBezTo>
                  <a:pt x="258" y="84"/>
                  <a:pt x="252" y="81"/>
                  <a:pt x="252" y="81"/>
                </a:cubicBezTo>
                <a:cubicBezTo>
                  <a:pt x="252" y="81"/>
                  <a:pt x="255" y="79"/>
                  <a:pt x="253" y="74"/>
                </a:cubicBezTo>
                <a:cubicBezTo>
                  <a:pt x="251" y="69"/>
                  <a:pt x="245" y="74"/>
                  <a:pt x="245" y="74"/>
                </a:cubicBezTo>
                <a:cubicBezTo>
                  <a:pt x="245" y="74"/>
                  <a:pt x="242" y="69"/>
                  <a:pt x="240" y="69"/>
                </a:cubicBezTo>
                <a:cubicBezTo>
                  <a:pt x="238" y="69"/>
                  <a:pt x="238" y="75"/>
                  <a:pt x="238" y="77"/>
                </a:cubicBezTo>
                <a:cubicBezTo>
                  <a:pt x="238" y="79"/>
                  <a:pt x="236" y="80"/>
                  <a:pt x="236" y="80"/>
                </a:cubicBezTo>
                <a:cubicBezTo>
                  <a:pt x="236" y="80"/>
                  <a:pt x="236" y="86"/>
                  <a:pt x="235" y="89"/>
                </a:cubicBezTo>
                <a:cubicBezTo>
                  <a:pt x="232" y="90"/>
                  <a:pt x="230" y="90"/>
                  <a:pt x="230" y="90"/>
                </a:cubicBezTo>
                <a:cubicBezTo>
                  <a:pt x="229" y="89"/>
                  <a:pt x="229" y="89"/>
                  <a:pt x="229" y="89"/>
                </a:cubicBezTo>
                <a:cubicBezTo>
                  <a:pt x="226" y="89"/>
                  <a:pt x="226" y="89"/>
                  <a:pt x="226" y="89"/>
                </a:cubicBezTo>
                <a:cubicBezTo>
                  <a:pt x="226" y="89"/>
                  <a:pt x="224" y="90"/>
                  <a:pt x="223" y="91"/>
                </a:cubicBezTo>
                <a:cubicBezTo>
                  <a:pt x="222" y="91"/>
                  <a:pt x="219" y="89"/>
                  <a:pt x="219" y="89"/>
                </a:cubicBezTo>
                <a:cubicBezTo>
                  <a:pt x="220" y="84"/>
                  <a:pt x="220" y="84"/>
                  <a:pt x="220" y="84"/>
                </a:cubicBezTo>
                <a:cubicBezTo>
                  <a:pt x="220" y="84"/>
                  <a:pt x="217" y="81"/>
                  <a:pt x="214" y="82"/>
                </a:cubicBezTo>
                <a:cubicBezTo>
                  <a:pt x="210" y="82"/>
                  <a:pt x="210" y="84"/>
                  <a:pt x="210" y="86"/>
                </a:cubicBezTo>
                <a:cubicBezTo>
                  <a:pt x="209" y="87"/>
                  <a:pt x="206" y="87"/>
                  <a:pt x="206" y="87"/>
                </a:cubicBezTo>
                <a:cubicBezTo>
                  <a:pt x="206" y="89"/>
                  <a:pt x="206" y="89"/>
                  <a:pt x="206" y="89"/>
                </a:cubicBezTo>
                <a:cubicBezTo>
                  <a:pt x="203" y="93"/>
                  <a:pt x="203" y="93"/>
                  <a:pt x="203" y="93"/>
                </a:cubicBezTo>
                <a:cubicBezTo>
                  <a:pt x="203" y="93"/>
                  <a:pt x="202" y="91"/>
                  <a:pt x="199" y="90"/>
                </a:cubicBezTo>
                <a:cubicBezTo>
                  <a:pt x="198" y="89"/>
                  <a:pt x="197" y="90"/>
                  <a:pt x="197" y="9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5" y="79"/>
                  <a:pt x="195" y="79"/>
                  <a:pt x="195" y="79"/>
                </a:cubicBezTo>
                <a:cubicBezTo>
                  <a:pt x="195" y="76"/>
                  <a:pt x="195" y="76"/>
                  <a:pt x="195" y="7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89" y="71"/>
                  <a:pt x="189" y="71"/>
                  <a:pt x="189" y="71"/>
                </a:cubicBezTo>
                <a:cubicBezTo>
                  <a:pt x="189" y="71"/>
                  <a:pt x="184" y="71"/>
                  <a:pt x="183" y="78"/>
                </a:cubicBezTo>
                <a:cubicBezTo>
                  <a:pt x="181" y="84"/>
                  <a:pt x="183" y="85"/>
                  <a:pt x="183" y="8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1" y="87"/>
                  <a:pt x="181" y="87"/>
                  <a:pt x="181" y="87"/>
                </a:cubicBezTo>
                <a:cubicBezTo>
                  <a:pt x="183" y="87"/>
                  <a:pt x="183" y="87"/>
                  <a:pt x="183" y="87"/>
                </a:cubicBezTo>
                <a:cubicBezTo>
                  <a:pt x="182" y="93"/>
                  <a:pt x="182" y="93"/>
                  <a:pt x="182" y="93"/>
                </a:cubicBezTo>
                <a:cubicBezTo>
                  <a:pt x="178" y="99"/>
                  <a:pt x="178" y="99"/>
                  <a:pt x="178" y="99"/>
                </a:cubicBezTo>
                <a:cubicBezTo>
                  <a:pt x="178" y="102"/>
                  <a:pt x="178" y="102"/>
                  <a:pt x="178" y="102"/>
                </a:cubicBezTo>
                <a:cubicBezTo>
                  <a:pt x="176" y="105"/>
                  <a:pt x="176" y="105"/>
                  <a:pt x="176" y="105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77" y="98"/>
                  <a:pt x="177" y="98"/>
                  <a:pt x="177" y="98"/>
                </a:cubicBezTo>
                <a:cubicBezTo>
                  <a:pt x="177" y="98"/>
                  <a:pt x="177" y="96"/>
                  <a:pt x="178" y="95"/>
                </a:cubicBezTo>
                <a:cubicBezTo>
                  <a:pt x="179" y="94"/>
                  <a:pt x="179" y="92"/>
                  <a:pt x="179" y="92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3"/>
                  <a:pt x="175" y="81"/>
                  <a:pt x="175" y="80"/>
                </a:cubicBezTo>
                <a:cubicBezTo>
                  <a:pt x="175" y="78"/>
                  <a:pt x="177" y="77"/>
                  <a:pt x="177" y="75"/>
                </a:cubicBezTo>
                <a:cubicBezTo>
                  <a:pt x="178" y="74"/>
                  <a:pt x="177" y="71"/>
                  <a:pt x="177" y="71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5" y="64"/>
                  <a:pt x="175" y="64"/>
                  <a:pt x="175" y="64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2" y="66"/>
                  <a:pt x="173" y="63"/>
                  <a:pt x="170" y="63"/>
                </a:cubicBezTo>
                <a:cubicBezTo>
                  <a:pt x="167" y="62"/>
                  <a:pt x="166" y="66"/>
                  <a:pt x="164" y="66"/>
                </a:cubicBezTo>
                <a:cubicBezTo>
                  <a:pt x="162" y="67"/>
                  <a:pt x="161" y="65"/>
                  <a:pt x="159" y="64"/>
                </a:cubicBezTo>
                <a:cubicBezTo>
                  <a:pt x="156" y="64"/>
                  <a:pt x="155" y="67"/>
                  <a:pt x="155" y="68"/>
                </a:cubicBezTo>
                <a:cubicBezTo>
                  <a:pt x="154" y="69"/>
                  <a:pt x="153" y="68"/>
                  <a:pt x="150" y="70"/>
                </a:cubicBezTo>
                <a:cubicBezTo>
                  <a:pt x="149" y="73"/>
                  <a:pt x="151" y="76"/>
                  <a:pt x="150" y="79"/>
                </a:cubicBezTo>
                <a:cubicBezTo>
                  <a:pt x="149" y="82"/>
                  <a:pt x="145" y="83"/>
                  <a:pt x="145" y="83"/>
                </a:cubicBezTo>
                <a:cubicBezTo>
                  <a:pt x="145" y="81"/>
                  <a:pt x="145" y="81"/>
                  <a:pt x="145" y="81"/>
                </a:cubicBezTo>
                <a:cubicBezTo>
                  <a:pt x="144" y="81"/>
                  <a:pt x="144" y="81"/>
                  <a:pt x="144" y="81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1" y="80"/>
                  <a:pt x="143" y="75"/>
                  <a:pt x="143" y="73"/>
                </a:cubicBezTo>
                <a:cubicBezTo>
                  <a:pt x="144" y="71"/>
                  <a:pt x="141" y="69"/>
                  <a:pt x="141" y="69"/>
                </a:cubicBezTo>
                <a:cubicBezTo>
                  <a:pt x="141" y="69"/>
                  <a:pt x="141" y="66"/>
                  <a:pt x="142" y="64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2" y="59"/>
                  <a:pt x="143" y="57"/>
                  <a:pt x="143" y="54"/>
                </a:cubicBezTo>
                <a:cubicBezTo>
                  <a:pt x="143" y="53"/>
                  <a:pt x="141" y="52"/>
                  <a:pt x="141" y="52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31" y="59"/>
                  <a:pt x="131" y="59"/>
                  <a:pt x="131" y="59"/>
                </a:cubicBezTo>
                <a:cubicBezTo>
                  <a:pt x="131" y="59"/>
                  <a:pt x="130" y="63"/>
                  <a:pt x="128" y="66"/>
                </a:cubicBezTo>
                <a:cubicBezTo>
                  <a:pt x="126" y="70"/>
                  <a:pt x="126" y="76"/>
                  <a:pt x="126" y="76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115" y="82"/>
                  <a:pt x="114" y="85"/>
                  <a:pt x="112" y="85"/>
                </a:cubicBezTo>
                <a:cubicBezTo>
                  <a:pt x="110" y="84"/>
                  <a:pt x="113" y="79"/>
                  <a:pt x="113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10" y="73"/>
                  <a:pt x="110" y="73"/>
                  <a:pt x="110" y="73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4" y="75"/>
                  <a:pt x="102" y="77"/>
                  <a:pt x="102" y="77"/>
                </a:cubicBezTo>
                <a:cubicBezTo>
                  <a:pt x="102" y="77"/>
                  <a:pt x="101" y="78"/>
                  <a:pt x="100" y="80"/>
                </a:cubicBezTo>
                <a:cubicBezTo>
                  <a:pt x="99" y="82"/>
                  <a:pt x="98" y="89"/>
                  <a:pt x="98" y="89"/>
                </a:cubicBezTo>
                <a:cubicBezTo>
                  <a:pt x="96" y="87"/>
                  <a:pt x="96" y="87"/>
                  <a:pt x="96" y="87"/>
                </a:cubicBezTo>
                <a:cubicBezTo>
                  <a:pt x="97" y="83"/>
                  <a:pt x="97" y="83"/>
                  <a:pt x="97" y="83"/>
                </a:cubicBezTo>
                <a:cubicBezTo>
                  <a:pt x="98" y="80"/>
                  <a:pt x="98" y="80"/>
                  <a:pt x="98" y="80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2" y="89"/>
                  <a:pt x="91" y="90"/>
                </a:cubicBezTo>
                <a:cubicBezTo>
                  <a:pt x="90" y="91"/>
                  <a:pt x="90" y="95"/>
                  <a:pt x="90" y="95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2"/>
                  <a:pt x="89" y="89"/>
                </a:cubicBezTo>
                <a:cubicBezTo>
                  <a:pt x="89" y="85"/>
                  <a:pt x="93" y="82"/>
                  <a:pt x="93" y="82"/>
                </a:cubicBezTo>
                <a:cubicBezTo>
                  <a:pt x="94" y="76"/>
                  <a:pt x="94" y="76"/>
                  <a:pt x="94" y="76"/>
                </a:cubicBezTo>
                <a:cubicBezTo>
                  <a:pt x="90" y="75"/>
                  <a:pt x="90" y="75"/>
                  <a:pt x="90" y="75"/>
                </a:cubicBezTo>
                <a:cubicBezTo>
                  <a:pt x="94" y="74"/>
                  <a:pt x="94" y="74"/>
                  <a:pt x="94" y="74"/>
                </a:cubicBezTo>
                <a:cubicBezTo>
                  <a:pt x="96" y="69"/>
                  <a:pt x="96" y="69"/>
                  <a:pt x="96" y="69"/>
                </a:cubicBezTo>
                <a:cubicBezTo>
                  <a:pt x="92" y="68"/>
                  <a:pt x="92" y="68"/>
                  <a:pt x="92" y="68"/>
                </a:cubicBezTo>
                <a:cubicBezTo>
                  <a:pt x="95" y="67"/>
                  <a:pt x="95" y="67"/>
                  <a:pt x="95" y="67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2" y="64"/>
                  <a:pt x="91" y="62"/>
                </a:cubicBezTo>
                <a:cubicBezTo>
                  <a:pt x="90" y="60"/>
                  <a:pt x="91" y="60"/>
                  <a:pt x="92" y="59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9"/>
                  <a:pt x="94" y="60"/>
                </a:cubicBezTo>
                <a:cubicBezTo>
                  <a:pt x="94" y="62"/>
                  <a:pt x="97" y="62"/>
                  <a:pt x="98" y="62"/>
                </a:cubicBezTo>
                <a:cubicBezTo>
                  <a:pt x="100" y="62"/>
                  <a:pt x="99" y="59"/>
                  <a:pt x="99" y="59"/>
                </a:cubicBezTo>
                <a:cubicBezTo>
                  <a:pt x="99" y="59"/>
                  <a:pt x="101" y="60"/>
                  <a:pt x="107" y="54"/>
                </a:cubicBezTo>
                <a:cubicBezTo>
                  <a:pt x="112" y="49"/>
                  <a:pt x="101" y="47"/>
                  <a:pt x="102" y="46"/>
                </a:cubicBezTo>
                <a:cubicBezTo>
                  <a:pt x="102" y="44"/>
                  <a:pt x="109" y="46"/>
                  <a:pt x="109" y="46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2" y="37"/>
                  <a:pt x="105" y="35"/>
                  <a:pt x="106" y="33"/>
                </a:cubicBezTo>
                <a:cubicBezTo>
                  <a:pt x="107" y="30"/>
                  <a:pt x="104" y="30"/>
                  <a:pt x="102" y="28"/>
                </a:cubicBezTo>
                <a:cubicBezTo>
                  <a:pt x="101" y="26"/>
                  <a:pt x="104" y="23"/>
                  <a:pt x="104" y="23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99" y="17"/>
                  <a:pt x="100" y="16"/>
                </a:cubicBezTo>
                <a:cubicBezTo>
                  <a:pt x="102" y="14"/>
                  <a:pt x="98" y="12"/>
                  <a:pt x="98" y="12"/>
                </a:cubicBezTo>
                <a:cubicBezTo>
                  <a:pt x="100" y="7"/>
                  <a:pt x="100" y="7"/>
                  <a:pt x="100" y="7"/>
                </a:cubicBezTo>
                <a:cubicBezTo>
                  <a:pt x="99" y="5"/>
                  <a:pt x="99" y="5"/>
                  <a:pt x="99" y="5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5"/>
                  <a:pt x="95" y="5"/>
                  <a:pt x="95" y="5"/>
                </a:cubicBezTo>
                <a:cubicBezTo>
                  <a:pt x="93" y="6"/>
                  <a:pt x="93" y="6"/>
                  <a:pt x="93" y="6"/>
                </a:cubicBezTo>
                <a:cubicBezTo>
                  <a:pt x="89" y="0"/>
                  <a:pt x="89" y="0"/>
                  <a:pt x="8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3"/>
                  <a:pt x="87" y="3"/>
                  <a:pt x="87" y="3"/>
                </a:cubicBezTo>
                <a:cubicBezTo>
                  <a:pt x="83" y="1"/>
                  <a:pt x="83" y="1"/>
                  <a:pt x="83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82" y="1"/>
                  <a:pt x="83" y="5"/>
                  <a:pt x="81" y="5"/>
                </a:cubicBezTo>
                <a:cubicBezTo>
                  <a:pt x="80" y="6"/>
                  <a:pt x="79" y="3"/>
                  <a:pt x="7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3"/>
                  <a:pt x="77" y="6"/>
                  <a:pt x="80" y="8"/>
                </a:cubicBezTo>
                <a:cubicBezTo>
                  <a:pt x="83" y="11"/>
                  <a:pt x="87" y="8"/>
                  <a:pt x="87" y="8"/>
                </a:cubicBezTo>
                <a:cubicBezTo>
                  <a:pt x="85" y="11"/>
                  <a:pt x="85" y="11"/>
                  <a:pt x="85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5"/>
                  <a:pt x="89" y="15"/>
                  <a:pt x="89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2" y="19"/>
                  <a:pt x="91" y="18"/>
                </a:cubicBezTo>
                <a:cubicBezTo>
                  <a:pt x="89" y="17"/>
                  <a:pt x="87" y="17"/>
                  <a:pt x="85" y="15"/>
                </a:cubicBezTo>
                <a:cubicBezTo>
                  <a:pt x="84" y="13"/>
                  <a:pt x="81" y="13"/>
                  <a:pt x="79" y="14"/>
                </a:cubicBezTo>
                <a:cubicBezTo>
                  <a:pt x="76" y="16"/>
                  <a:pt x="81" y="22"/>
                  <a:pt x="82" y="23"/>
                </a:cubicBezTo>
                <a:cubicBezTo>
                  <a:pt x="83" y="24"/>
                  <a:pt x="87" y="29"/>
                  <a:pt x="87" y="29"/>
                </a:cubicBezTo>
                <a:cubicBezTo>
                  <a:pt x="87" y="29"/>
                  <a:pt x="84" y="30"/>
                  <a:pt x="83" y="31"/>
                </a:cubicBezTo>
                <a:cubicBezTo>
                  <a:pt x="82" y="32"/>
                  <a:pt x="83" y="34"/>
                  <a:pt x="82" y="37"/>
                </a:cubicBezTo>
                <a:cubicBezTo>
                  <a:pt x="82" y="41"/>
                  <a:pt x="78" y="43"/>
                  <a:pt x="78" y="43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42"/>
                  <a:pt x="80" y="38"/>
                  <a:pt x="80" y="34"/>
                </a:cubicBezTo>
                <a:cubicBezTo>
                  <a:pt x="80" y="31"/>
                  <a:pt x="75" y="38"/>
                  <a:pt x="75" y="38"/>
                </a:cubicBezTo>
                <a:cubicBezTo>
                  <a:pt x="75" y="37"/>
                  <a:pt x="75" y="37"/>
                  <a:pt x="75" y="37"/>
                </a:cubicBezTo>
                <a:cubicBezTo>
                  <a:pt x="79" y="32"/>
                  <a:pt x="79" y="32"/>
                  <a:pt x="79" y="32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7"/>
                  <a:pt x="79" y="27"/>
                  <a:pt x="79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2" y="33"/>
                  <a:pt x="72" y="33"/>
                  <a:pt x="72" y="33"/>
                </a:cubicBezTo>
                <a:cubicBezTo>
                  <a:pt x="74" y="29"/>
                  <a:pt x="74" y="29"/>
                  <a:pt x="74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1" y="30"/>
                  <a:pt x="71" y="30"/>
                  <a:pt x="71" y="30"/>
                </a:cubicBezTo>
                <a:cubicBezTo>
                  <a:pt x="73" y="27"/>
                  <a:pt x="73" y="27"/>
                  <a:pt x="73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68" y="27"/>
                  <a:pt x="68" y="27"/>
                  <a:pt x="68" y="27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0"/>
                  <a:pt x="69" y="22"/>
                  <a:pt x="68" y="21"/>
                </a:cubicBezTo>
                <a:cubicBezTo>
                  <a:pt x="68" y="20"/>
                  <a:pt x="72" y="19"/>
                  <a:pt x="72" y="19"/>
                </a:cubicBezTo>
                <a:cubicBezTo>
                  <a:pt x="71" y="16"/>
                  <a:pt x="71" y="16"/>
                  <a:pt x="71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3"/>
                  <a:pt x="68" y="10"/>
                  <a:pt x="64" y="10"/>
                </a:cubicBezTo>
                <a:cubicBezTo>
                  <a:pt x="60" y="11"/>
                  <a:pt x="65" y="14"/>
                  <a:pt x="65" y="14"/>
                </a:cubicBezTo>
                <a:cubicBezTo>
                  <a:pt x="65" y="14"/>
                  <a:pt x="63" y="13"/>
                  <a:pt x="61" y="13"/>
                </a:cubicBezTo>
                <a:cubicBezTo>
                  <a:pt x="60" y="13"/>
                  <a:pt x="59" y="13"/>
                  <a:pt x="61" y="16"/>
                </a:cubicBezTo>
                <a:cubicBezTo>
                  <a:pt x="62" y="20"/>
                  <a:pt x="63" y="21"/>
                  <a:pt x="62" y="21"/>
                </a:cubicBezTo>
                <a:cubicBezTo>
                  <a:pt x="61" y="22"/>
                  <a:pt x="60" y="20"/>
                  <a:pt x="59" y="18"/>
                </a:cubicBezTo>
                <a:cubicBezTo>
                  <a:pt x="58" y="15"/>
                  <a:pt x="56" y="13"/>
                  <a:pt x="53" y="14"/>
                </a:cubicBezTo>
                <a:cubicBezTo>
                  <a:pt x="50" y="16"/>
                  <a:pt x="53" y="21"/>
                  <a:pt x="53" y="22"/>
                </a:cubicBezTo>
                <a:cubicBezTo>
                  <a:pt x="55" y="24"/>
                  <a:pt x="52" y="24"/>
                  <a:pt x="52" y="24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0" y="23"/>
                  <a:pt x="47" y="21"/>
                </a:cubicBezTo>
                <a:cubicBezTo>
                  <a:pt x="45" y="20"/>
                  <a:pt x="45" y="29"/>
                  <a:pt x="48" y="32"/>
                </a:cubicBezTo>
                <a:cubicBezTo>
                  <a:pt x="51" y="36"/>
                  <a:pt x="58" y="36"/>
                  <a:pt x="58" y="36"/>
                </a:cubicBezTo>
                <a:cubicBezTo>
                  <a:pt x="57" y="38"/>
                  <a:pt x="57" y="38"/>
                  <a:pt x="57" y="38"/>
                </a:cubicBezTo>
                <a:cubicBezTo>
                  <a:pt x="48" y="36"/>
                  <a:pt x="48" y="36"/>
                  <a:pt x="48" y="36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42"/>
                  <a:pt x="52" y="42"/>
                  <a:pt x="52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7" y="41"/>
                  <a:pt x="47" y="41"/>
                  <a:pt x="47" y="41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5" y="41"/>
                  <a:pt x="46" y="37"/>
                </a:cubicBezTo>
                <a:cubicBezTo>
                  <a:pt x="46" y="34"/>
                  <a:pt x="38" y="23"/>
                  <a:pt x="38" y="23"/>
                </a:cubicBezTo>
                <a:cubicBezTo>
                  <a:pt x="38" y="23"/>
                  <a:pt x="35" y="26"/>
                  <a:pt x="35" y="29"/>
                </a:cubicBezTo>
                <a:cubicBezTo>
                  <a:pt x="35" y="32"/>
                  <a:pt x="38" y="37"/>
                  <a:pt x="38" y="37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41"/>
                  <a:pt x="36" y="43"/>
                  <a:pt x="36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39"/>
                  <a:pt x="32" y="38"/>
                </a:cubicBezTo>
                <a:cubicBezTo>
                  <a:pt x="32" y="37"/>
                  <a:pt x="30" y="38"/>
                  <a:pt x="30" y="36"/>
                </a:cubicBezTo>
                <a:cubicBezTo>
                  <a:pt x="30" y="34"/>
                  <a:pt x="30" y="31"/>
                  <a:pt x="27" y="30"/>
                </a:cubicBezTo>
                <a:cubicBezTo>
                  <a:pt x="24" y="29"/>
                  <a:pt x="23" y="33"/>
                  <a:pt x="22" y="34"/>
                </a:cubicBezTo>
                <a:cubicBezTo>
                  <a:pt x="20" y="35"/>
                  <a:pt x="18" y="35"/>
                  <a:pt x="17" y="36"/>
                </a:cubicBezTo>
                <a:cubicBezTo>
                  <a:pt x="16" y="37"/>
                  <a:pt x="19" y="37"/>
                  <a:pt x="23" y="38"/>
                </a:cubicBezTo>
                <a:cubicBezTo>
                  <a:pt x="25" y="38"/>
                  <a:pt x="25" y="41"/>
                  <a:pt x="26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6" y="48"/>
                  <a:pt x="30" y="49"/>
                </a:cubicBezTo>
                <a:cubicBezTo>
                  <a:pt x="33" y="51"/>
                  <a:pt x="36" y="48"/>
                  <a:pt x="41" y="49"/>
                </a:cubicBezTo>
                <a:cubicBezTo>
                  <a:pt x="45" y="50"/>
                  <a:pt x="46" y="52"/>
                  <a:pt x="48" y="52"/>
                </a:cubicBezTo>
                <a:cubicBezTo>
                  <a:pt x="49" y="52"/>
                  <a:pt x="51" y="48"/>
                  <a:pt x="51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53" y="52"/>
                  <a:pt x="53" y="52"/>
                  <a:pt x="53" y="52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52"/>
                  <a:pt x="58" y="52"/>
                  <a:pt x="58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63" y="51"/>
                  <a:pt x="63" y="51"/>
                  <a:pt x="63" y="51"/>
                </a:cubicBezTo>
                <a:cubicBezTo>
                  <a:pt x="61" y="58"/>
                  <a:pt x="61" y="58"/>
                  <a:pt x="61" y="58"/>
                </a:cubicBezTo>
                <a:cubicBezTo>
                  <a:pt x="64" y="55"/>
                  <a:pt x="64" y="55"/>
                  <a:pt x="64" y="55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62"/>
                  <a:pt x="66" y="62"/>
                  <a:pt x="66" y="62"/>
                </a:cubicBezTo>
                <a:cubicBezTo>
                  <a:pt x="75" y="62"/>
                  <a:pt x="75" y="62"/>
                  <a:pt x="75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6" y="66"/>
                  <a:pt x="77" y="68"/>
                </a:cubicBezTo>
                <a:cubicBezTo>
                  <a:pt x="78" y="70"/>
                  <a:pt x="77" y="71"/>
                  <a:pt x="77" y="71"/>
                </a:cubicBezTo>
                <a:cubicBezTo>
                  <a:pt x="82" y="74"/>
                  <a:pt x="82" y="74"/>
                  <a:pt x="8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64" y="75"/>
                  <a:pt x="58" y="76"/>
                </a:cubicBezTo>
                <a:cubicBezTo>
                  <a:pt x="50" y="76"/>
                  <a:pt x="56" y="79"/>
                  <a:pt x="56" y="79"/>
                </a:cubicBezTo>
                <a:cubicBezTo>
                  <a:pt x="52" y="80"/>
                  <a:pt x="52" y="80"/>
                  <a:pt x="52" y="80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8" y="86"/>
                  <a:pt x="60" y="85"/>
                  <a:pt x="60" y="85"/>
                </a:cubicBezTo>
                <a:cubicBezTo>
                  <a:pt x="60" y="85"/>
                  <a:pt x="61" y="90"/>
                  <a:pt x="62" y="90"/>
                </a:cubicBezTo>
                <a:cubicBezTo>
                  <a:pt x="64" y="90"/>
                  <a:pt x="69" y="87"/>
                  <a:pt x="69" y="87"/>
                </a:cubicBezTo>
                <a:cubicBezTo>
                  <a:pt x="69" y="87"/>
                  <a:pt x="72" y="86"/>
                  <a:pt x="73" y="89"/>
                </a:cubicBezTo>
                <a:cubicBezTo>
                  <a:pt x="74" y="92"/>
                  <a:pt x="66" y="93"/>
                  <a:pt x="66" y="93"/>
                </a:cubicBezTo>
                <a:cubicBezTo>
                  <a:pt x="65" y="96"/>
                  <a:pt x="65" y="96"/>
                  <a:pt x="65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60" y="96"/>
                  <a:pt x="59" y="92"/>
                  <a:pt x="59" y="92"/>
                </a:cubicBezTo>
                <a:cubicBezTo>
                  <a:pt x="59" y="92"/>
                  <a:pt x="58" y="91"/>
                  <a:pt x="57" y="92"/>
                </a:cubicBezTo>
                <a:cubicBezTo>
                  <a:pt x="55" y="92"/>
                  <a:pt x="55" y="89"/>
                  <a:pt x="51" y="86"/>
                </a:cubicBezTo>
                <a:cubicBezTo>
                  <a:pt x="48" y="84"/>
                  <a:pt x="45" y="87"/>
                  <a:pt x="45" y="87"/>
                </a:cubicBezTo>
                <a:cubicBezTo>
                  <a:pt x="46" y="83"/>
                  <a:pt x="46" y="83"/>
                  <a:pt x="46" y="83"/>
                </a:cubicBezTo>
                <a:cubicBezTo>
                  <a:pt x="44" y="81"/>
                  <a:pt x="44" y="81"/>
                  <a:pt x="44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0" y="85"/>
                  <a:pt x="38" y="85"/>
                </a:cubicBezTo>
                <a:cubicBezTo>
                  <a:pt x="36" y="85"/>
                  <a:pt x="36" y="84"/>
                  <a:pt x="35" y="82"/>
                </a:cubicBezTo>
                <a:cubicBezTo>
                  <a:pt x="34" y="81"/>
                  <a:pt x="33" y="83"/>
                  <a:pt x="31" y="85"/>
                </a:cubicBezTo>
                <a:cubicBezTo>
                  <a:pt x="29" y="87"/>
                  <a:pt x="30" y="83"/>
                  <a:pt x="31" y="83"/>
                </a:cubicBezTo>
                <a:cubicBezTo>
                  <a:pt x="32" y="82"/>
                  <a:pt x="32" y="80"/>
                  <a:pt x="30" y="80"/>
                </a:cubicBezTo>
                <a:cubicBezTo>
                  <a:pt x="28" y="79"/>
                  <a:pt x="28" y="83"/>
                  <a:pt x="26" y="83"/>
                </a:cubicBezTo>
                <a:cubicBezTo>
                  <a:pt x="24" y="83"/>
                  <a:pt x="25" y="81"/>
                  <a:pt x="2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16" y="81"/>
                  <a:pt x="14" y="81"/>
                </a:cubicBezTo>
                <a:cubicBezTo>
                  <a:pt x="12" y="80"/>
                  <a:pt x="13" y="76"/>
                  <a:pt x="9" y="76"/>
                </a:cubicBezTo>
                <a:cubicBezTo>
                  <a:pt x="4" y="76"/>
                  <a:pt x="3" y="81"/>
                  <a:pt x="4" y="84"/>
                </a:cubicBezTo>
                <a:cubicBezTo>
                  <a:pt x="4" y="89"/>
                  <a:pt x="8" y="90"/>
                  <a:pt x="10" y="90"/>
                </a:cubicBezTo>
                <a:cubicBezTo>
                  <a:pt x="12" y="90"/>
                  <a:pt x="11" y="87"/>
                  <a:pt x="13" y="86"/>
                </a:cubicBezTo>
                <a:cubicBezTo>
                  <a:pt x="15" y="86"/>
                  <a:pt x="16" y="89"/>
                  <a:pt x="17" y="90"/>
                </a:cubicBezTo>
                <a:cubicBezTo>
                  <a:pt x="18" y="90"/>
                  <a:pt x="19" y="89"/>
                  <a:pt x="19" y="89"/>
                </a:cubicBezTo>
                <a:cubicBezTo>
                  <a:pt x="27" y="95"/>
                  <a:pt x="27" y="95"/>
                  <a:pt x="27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7"/>
                  <a:pt x="34" y="97"/>
                </a:cubicBezTo>
                <a:cubicBezTo>
                  <a:pt x="36" y="98"/>
                  <a:pt x="35" y="99"/>
                  <a:pt x="36" y="100"/>
                </a:cubicBezTo>
                <a:cubicBezTo>
                  <a:pt x="38" y="101"/>
                  <a:pt x="40" y="99"/>
                  <a:pt x="41" y="100"/>
                </a:cubicBezTo>
                <a:cubicBezTo>
                  <a:pt x="43" y="102"/>
                  <a:pt x="41" y="103"/>
                  <a:pt x="41" y="103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10"/>
                  <a:pt x="41" y="110"/>
                  <a:pt x="41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6" y="122"/>
                  <a:pt x="36" y="124"/>
                  <a:pt x="39" y="124"/>
                </a:cubicBezTo>
                <a:cubicBezTo>
                  <a:pt x="40" y="124"/>
                  <a:pt x="42" y="122"/>
                  <a:pt x="42" y="122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8" y="125"/>
                  <a:pt x="48" y="125"/>
                  <a:pt x="48" y="125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42" y="125"/>
                  <a:pt x="38" y="128"/>
                  <a:pt x="38" y="128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3" y="136"/>
                  <a:pt x="45" y="133"/>
                  <a:pt x="49" y="136"/>
                </a:cubicBezTo>
                <a:cubicBezTo>
                  <a:pt x="52" y="137"/>
                  <a:pt x="50" y="140"/>
                  <a:pt x="50" y="140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37"/>
                  <a:pt x="44" y="138"/>
                  <a:pt x="41" y="138"/>
                </a:cubicBezTo>
                <a:cubicBezTo>
                  <a:pt x="38" y="138"/>
                  <a:pt x="36" y="138"/>
                  <a:pt x="36" y="141"/>
                </a:cubicBezTo>
                <a:cubicBezTo>
                  <a:pt x="35" y="143"/>
                  <a:pt x="38" y="147"/>
                  <a:pt x="38" y="147"/>
                </a:cubicBezTo>
                <a:cubicBezTo>
                  <a:pt x="33" y="148"/>
                  <a:pt x="33" y="148"/>
                  <a:pt x="33" y="148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2" y="149"/>
                  <a:pt x="19" y="149"/>
                </a:cubicBezTo>
                <a:cubicBezTo>
                  <a:pt x="17" y="148"/>
                  <a:pt x="15" y="149"/>
                  <a:pt x="14" y="149"/>
                </a:cubicBezTo>
                <a:cubicBezTo>
                  <a:pt x="12" y="149"/>
                  <a:pt x="10" y="147"/>
                  <a:pt x="10" y="147"/>
                </a:cubicBezTo>
                <a:cubicBezTo>
                  <a:pt x="12" y="144"/>
                  <a:pt x="12" y="144"/>
                  <a:pt x="12" y="144"/>
                </a:cubicBezTo>
                <a:cubicBezTo>
                  <a:pt x="9" y="140"/>
                  <a:pt x="9" y="140"/>
                  <a:pt x="9" y="140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8"/>
                  <a:pt x="4" y="148"/>
                  <a:pt x="4" y="148"/>
                </a:cubicBezTo>
                <a:cubicBezTo>
                  <a:pt x="2" y="149"/>
                  <a:pt x="2" y="149"/>
                  <a:pt x="2" y="149"/>
                </a:cubicBezTo>
                <a:cubicBezTo>
                  <a:pt x="2" y="152"/>
                  <a:pt x="2" y="152"/>
                  <a:pt x="2" y="152"/>
                </a:cubicBezTo>
                <a:cubicBezTo>
                  <a:pt x="0" y="154"/>
                  <a:pt x="0" y="154"/>
                  <a:pt x="0" y="154"/>
                </a:cubicBezTo>
                <a:cubicBezTo>
                  <a:pt x="4" y="157"/>
                  <a:pt x="4" y="157"/>
                  <a:pt x="4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9" y="158"/>
                  <a:pt x="9" y="158"/>
                  <a:pt x="9" y="158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2" y="159"/>
                  <a:pt x="13" y="160"/>
                </a:cubicBezTo>
                <a:cubicBezTo>
                  <a:pt x="14" y="161"/>
                  <a:pt x="19" y="163"/>
                  <a:pt x="19" y="163"/>
                </a:cubicBezTo>
                <a:cubicBezTo>
                  <a:pt x="19" y="163"/>
                  <a:pt x="24" y="163"/>
                  <a:pt x="26" y="164"/>
                </a:cubicBezTo>
                <a:cubicBezTo>
                  <a:pt x="28" y="165"/>
                  <a:pt x="28" y="168"/>
                  <a:pt x="28" y="168"/>
                </a:cubicBezTo>
                <a:cubicBezTo>
                  <a:pt x="35" y="171"/>
                  <a:pt x="35" y="171"/>
                  <a:pt x="35" y="171"/>
                </a:cubicBezTo>
                <a:cubicBezTo>
                  <a:pt x="36" y="170"/>
                  <a:pt x="36" y="170"/>
                  <a:pt x="36" y="170"/>
                </a:cubicBezTo>
                <a:cubicBezTo>
                  <a:pt x="41" y="170"/>
                  <a:pt x="41" y="170"/>
                  <a:pt x="41" y="170"/>
                </a:cubicBezTo>
                <a:cubicBezTo>
                  <a:pt x="39" y="166"/>
                  <a:pt x="39" y="166"/>
                  <a:pt x="39" y="166"/>
                </a:cubicBezTo>
                <a:cubicBezTo>
                  <a:pt x="39" y="166"/>
                  <a:pt x="42" y="165"/>
                  <a:pt x="44" y="166"/>
                </a:cubicBezTo>
                <a:cubicBezTo>
                  <a:pt x="46" y="168"/>
                  <a:pt x="41" y="169"/>
                  <a:pt x="41" y="169"/>
                </a:cubicBezTo>
                <a:cubicBezTo>
                  <a:pt x="41" y="169"/>
                  <a:pt x="42" y="170"/>
                  <a:pt x="43" y="172"/>
                </a:cubicBezTo>
                <a:cubicBezTo>
                  <a:pt x="43" y="174"/>
                  <a:pt x="43" y="175"/>
                  <a:pt x="45" y="177"/>
                </a:cubicBezTo>
                <a:cubicBezTo>
                  <a:pt x="47" y="178"/>
                  <a:pt x="47" y="181"/>
                  <a:pt x="47" y="181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2" y="179"/>
                  <a:pt x="51" y="183"/>
                  <a:pt x="50" y="183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50" y="189"/>
                  <a:pt x="50" y="189"/>
                  <a:pt x="50" y="189"/>
                </a:cubicBezTo>
                <a:cubicBezTo>
                  <a:pt x="51" y="189"/>
                  <a:pt x="51" y="189"/>
                  <a:pt x="51" y="189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5" y="194"/>
                  <a:pt x="55" y="194"/>
                  <a:pt x="55" y="194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53" y="196"/>
                  <a:pt x="55" y="202"/>
                  <a:pt x="56" y="204"/>
                </a:cubicBezTo>
                <a:cubicBezTo>
                  <a:pt x="58" y="206"/>
                  <a:pt x="60" y="205"/>
                  <a:pt x="61" y="205"/>
                </a:cubicBezTo>
                <a:cubicBezTo>
                  <a:pt x="62" y="205"/>
                  <a:pt x="64" y="208"/>
                  <a:pt x="65" y="208"/>
                </a:cubicBezTo>
                <a:cubicBezTo>
                  <a:pt x="66" y="209"/>
                  <a:pt x="67" y="208"/>
                  <a:pt x="67" y="208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72" y="216"/>
                  <a:pt x="74" y="218"/>
                </a:cubicBezTo>
                <a:cubicBezTo>
                  <a:pt x="76" y="220"/>
                  <a:pt x="79" y="224"/>
                  <a:pt x="79" y="224"/>
                </a:cubicBezTo>
                <a:cubicBezTo>
                  <a:pt x="79" y="224"/>
                  <a:pt x="83" y="224"/>
                  <a:pt x="85" y="226"/>
                </a:cubicBezTo>
                <a:cubicBezTo>
                  <a:pt x="89" y="229"/>
                  <a:pt x="91" y="229"/>
                  <a:pt x="91" y="229"/>
                </a:cubicBezTo>
                <a:cubicBezTo>
                  <a:pt x="91" y="229"/>
                  <a:pt x="99" y="232"/>
                  <a:pt x="106" y="233"/>
                </a:cubicBezTo>
                <a:cubicBezTo>
                  <a:pt x="112" y="235"/>
                  <a:pt x="118" y="227"/>
                  <a:pt x="118" y="227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0" y="224"/>
                  <a:pt x="120" y="224"/>
                  <a:pt x="120" y="224"/>
                </a:cubicBezTo>
                <a:cubicBezTo>
                  <a:pt x="120" y="224"/>
                  <a:pt x="120" y="221"/>
                  <a:pt x="123" y="221"/>
                </a:cubicBezTo>
                <a:cubicBezTo>
                  <a:pt x="127" y="221"/>
                  <a:pt x="126" y="224"/>
                  <a:pt x="126" y="224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5"/>
                  <a:pt x="133" y="225"/>
                  <a:pt x="133" y="225"/>
                </a:cubicBezTo>
                <a:cubicBezTo>
                  <a:pt x="142" y="225"/>
                  <a:pt x="142" y="225"/>
                  <a:pt x="142" y="225"/>
                </a:cubicBezTo>
                <a:cubicBezTo>
                  <a:pt x="144" y="225"/>
                  <a:pt x="148" y="228"/>
                  <a:pt x="148" y="228"/>
                </a:cubicBezTo>
                <a:cubicBezTo>
                  <a:pt x="153" y="224"/>
                  <a:pt x="153" y="224"/>
                  <a:pt x="153" y="224"/>
                </a:cubicBezTo>
                <a:cubicBezTo>
                  <a:pt x="153" y="228"/>
                  <a:pt x="153" y="228"/>
                  <a:pt x="153" y="228"/>
                </a:cubicBezTo>
                <a:cubicBezTo>
                  <a:pt x="155" y="227"/>
                  <a:pt x="155" y="227"/>
                  <a:pt x="155" y="227"/>
                </a:cubicBezTo>
                <a:cubicBezTo>
                  <a:pt x="161" y="226"/>
                  <a:pt x="161" y="226"/>
                  <a:pt x="161" y="226"/>
                </a:cubicBezTo>
                <a:cubicBezTo>
                  <a:pt x="159" y="228"/>
                  <a:pt x="159" y="228"/>
                  <a:pt x="159" y="228"/>
                </a:cubicBezTo>
                <a:cubicBezTo>
                  <a:pt x="160" y="229"/>
                  <a:pt x="160" y="229"/>
                  <a:pt x="160" y="229"/>
                </a:cubicBezTo>
                <a:cubicBezTo>
                  <a:pt x="160" y="229"/>
                  <a:pt x="172" y="222"/>
                  <a:pt x="177" y="220"/>
                </a:cubicBezTo>
                <a:cubicBezTo>
                  <a:pt x="181" y="219"/>
                  <a:pt x="193" y="218"/>
                  <a:pt x="193" y="218"/>
                </a:cubicBezTo>
                <a:cubicBezTo>
                  <a:pt x="192" y="216"/>
                  <a:pt x="192" y="216"/>
                  <a:pt x="192" y="216"/>
                </a:cubicBezTo>
                <a:cubicBezTo>
                  <a:pt x="195" y="216"/>
                  <a:pt x="195" y="216"/>
                  <a:pt x="195" y="216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200" y="217"/>
                  <a:pt x="200" y="217"/>
                  <a:pt x="200" y="217"/>
                </a:cubicBezTo>
                <a:cubicBezTo>
                  <a:pt x="207" y="220"/>
                  <a:pt x="207" y="220"/>
                  <a:pt x="207" y="220"/>
                </a:cubicBezTo>
                <a:cubicBezTo>
                  <a:pt x="207" y="219"/>
                  <a:pt x="207" y="219"/>
                  <a:pt x="207" y="219"/>
                </a:cubicBezTo>
                <a:cubicBezTo>
                  <a:pt x="203" y="216"/>
                  <a:pt x="203" y="216"/>
                  <a:pt x="203" y="216"/>
                </a:cubicBezTo>
                <a:cubicBezTo>
                  <a:pt x="206" y="211"/>
                  <a:pt x="206" y="211"/>
                  <a:pt x="206" y="211"/>
                </a:cubicBezTo>
                <a:cubicBezTo>
                  <a:pt x="206" y="211"/>
                  <a:pt x="207" y="215"/>
                  <a:pt x="209" y="216"/>
                </a:cubicBezTo>
                <a:cubicBezTo>
                  <a:pt x="210" y="217"/>
                  <a:pt x="208" y="218"/>
                  <a:pt x="208" y="218"/>
                </a:cubicBezTo>
                <a:cubicBezTo>
                  <a:pt x="208" y="218"/>
                  <a:pt x="210" y="217"/>
                  <a:pt x="212" y="218"/>
                </a:cubicBezTo>
                <a:cubicBezTo>
                  <a:pt x="213" y="219"/>
                  <a:pt x="212" y="222"/>
                  <a:pt x="212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6" y="221"/>
                  <a:pt x="216" y="219"/>
                  <a:pt x="216" y="219"/>
                </a:cubicBezTo>
                <a:cubicBezTo>
                  <a:pt x="216" y="219"/>
                  <a:pt x="221" y="218"/>
                  <a:pt x="223" y="217"/>
                </a:cubicBezTo>
                <a:cubicBezTo>
                  <a:pt x="225" y="216"/>
                  <a:pt x="226" y="212"/>
                  <a:pt x="228" y="213"/>
                </a:cubicBezTo>
                <a:cubicBezTo>
                  <a:pt x="229" y="213"/>
                  <a:pt x="227" y="216"/>
                  <a:pt x="227" y="216"/>
                </a:cubicBezTo>
                <a:cubicBezTo>
                  <a:pt x="230" y="217"/>
                  <a:pt x="230" y="217"/>
                  <a:pt x="230" y="217"/>
                </a:cubicBezTo>
                <a:cubicBezTo>
                  <a:pt x="240" y="207"/>
                  <a:pt x="240" y="207"/>
                  <a:pt x="240" y="207"/>
                </a:cubicBezTo>
                <a:cubicBezTo>
                  <a:pt x="236" y="208"/>
                  <a:pt x="236" y="208"/>
                  <a:pt x="236" y="208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240" y="202"/>
                  <a:pt x="240" y="202"/>
                  <a:pt x="240" y="202"/>
                </a:cubicBezTo>
                <a:cubicBezTo>
                  <a:pt x="243" y="206"/>
                  <a:pt x="243" y="206"/>
                  <a:pt x="243" y="206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43" y="201"/>
                  <a:pt x="242" y="193"/>
                  <a:pt x="243" y="194"/>
                </a:cubicBezTo>
                <a:cubicBezTo>
                  <a:pt x="244" y="194"/>
                  <a:pt x="244" y="199"/>
                  <a:pt x="245" y="201"/>
                </a:cubicBezTo>
                <a:cubicBezTo>
                  <a:pt x="245" y="204"/>
                  <a:pt x="254" y="202"/>
                  <a:pt x="254" y="202"/>
                </a:cubicBezTo>
                <a:cubicBezTo>
                  <a:pt x="254" y="200"/>
                  <a:pt x="254" y="200"/>
                  <a:pt x="254" y="200"/>
                </a:cubicBezTo>
                <a:cubicBezTo>
                  <a:pt x="260" y="199"/>
                  <a:pt x="260" y="199"/>
                  <a:pt x="260" y="199"/>
                </a:cubicBezTo>
                <a:cubicBezTo>
                  <a:pt x="258" y="195"/>
                  <a:pt x="258" y="195"/>
                  <a:pt x="258" y="195"/>
                </a:cubicBezTo>
                <a:cubicBezTo>
                  <a:pt x="262" y="197"/>
                  <a:pt x="262" y="197"/>
                  <a:pt x="262" y="197"/>
                </a:cubicBezTo>
                <a:cubicBezTo>
                  <a:pt x="264" y="195"/>
                  <a:pt x="264" y="195"/>
                  <a:pt x="264" y="195"/>
                </a:cubicBezTo>
                <a:cubicBezTo>
                  <a:pt x="258" y="190"/>
                  <a:pt x="258" y="190"/>
                  <a:pt x="258" y="190"/>
                </a:cubicBezTo>
                <a:cubicBezTo>
                  <a:pt x="259" y="189"/>
                  <a:pt x="261" y="191"/>
                  <a:pt x="262" y="192"/>
                </a:cubicBezTo>
                <a:cubicBezTo>
                  <a:pt x="263" y="193"/>
                  <a:pt x="268" y="193"/>
                  <a:pt x="268" y="193"/>
                </a:cubicBezTo>
                <a:cubicBezTo>
                  <a:pt x="268" y="191"/>
                  <a:pt x="268" y="191"/>
                  <a:pt x="268" y="191"/>
                </a:cubicBezTo>
                <a:cubicBezTo>
                  <a:pt x="268" y="191"/>
                  <a:pt x="265" y="191"/>
                  <a:pt x="264" y="190"/>
                </a:cubicBezTo>
                <a:cubicBezTo>
                  <a:pt x="263" y="190"/>
                  <a:pt x="264" y="189"/>
                  <a:pt x="263" y="187"/>
                </a:cubicBezTo>
                <a:cubicBezTo>
                  <a:pt x="263" y="186"/>
                  <a:pt x="257" y="181"/>
                  <a:pt x="257" y="181"/>
                </a:cubicBezTo>
                <a:cubicBezTo>
                  <a:pt x="262" y="183"/>
                  <a:pt x="262" y="183"/>
                  <a:pt x="262" y="183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63" y="183"/>
                  <a:pt x="265" y="189"/>
                  <a:pt x="269" y="190"/>
                </a:cubicBezTo>
                <a:cubicBezTo>
                  <a:pt x="273" y="191"/>
                  <a:pt x="273" y="187"/>
                  <a:pt x="273" y="187"/>
                </a:cubicBezTo>
                <a:cubicBezTo>
                  <a:pt x="276" y="187"/>
                  <a:pt x="276" y="187"/>
                  <a:pt x="276" y="187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8" y="181"/>
                  <a:pt x="278" y="181"/>
                  <a:pt x="278" y="181"/>
                </a:cubicBezTo>
                <a:cubicBezTo>
                  <a:pt x="277" y="180"/>
                  <a:pt x="277" y="180"/>
                  <a:pt x="277" y="180"/>
                </a:cubicBezTo>
                <a:cubicBezTo>
                  <a:pt x="273" y="184"/>
                  <a:pt x="273" y="184"/>
                  <a:pt x="273" y="184"/>
                </a:cubicBezTo>
                <a:cubicBezTo>
                  <a:pt x="272" y="183"/>
                  <a:pt x="272" y="183"/>
                  <a:pt x="272" y="183"/>
                </a:cubicBezTo>
                <a:cubicBezTo>
                  <a:pt x="273" y="181"/>
                  <a:pt x="273" y="181"/>
                  <a:pt x="273" y="181"/>
                </a:cubicBezTo>
                <a:cubicBezTo>
                  <a:pt x="272" y="180"/>
                  <a:pt x="272" y="180"/>
                  <a:pt x="272" y="180"/>
                </a:cubicBezTo>
                <a:cubicBezTo>
                  <a:pt x="276" y="178"/>
                  <a:pt x="276" y="178"/>
                  <a:pt x="276" y="178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1" y="177"/>
                  <a:pt x="271" y="177"/>
                  <a:pt x="271" y="177"/>
                </a:cubicBezTo>
                <a:cubicBezTo>
                  <a:pt x="269" y="174"/>
                  <a:pt x="269" y="174"/>
                  <a:pt x="269" y="174"/>
                </a:cubicBezTo>
                <a:cubicBezTo>
                  <a:pt x="274" y="175"/>
                  <a:pt x="274" y="175"/>
                  <a:pt x="274" y="175"/>
                </a:cubicBezTo>
                <a:cubicBezTo>
                  <a:pt x="274" y="175"/>
                  <a:pt x="278" y="176"/>
                  <a:pt x="278" y="173"/>
                </a:cubicBezTo>
                <a:cubicBezTo>
                  <a:pt x="279" y="170"/>
                  <a:pt x="269" y="170"/>
                  <a:pt x="269" y="170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4" y="169"/>
                  <a:pt x="274" y="169"/>
                  <a:pt x="274" y="169"/>
                </a:cubicBezTo>
                <a:cubicBezTo>
                  <a:pt x="276" y="169"/>
                  <a:pt x="275" y="165"/>
                  <a:pt x="275" y="165"/>
                </a:cubicBezTo>
                <a:cubicBezTo>
                  <a:pt x="275" y="165"/>
                  <a:pt x="277" y="166"/>
                  <a:pt x="279" y="166"/>
                </a:cubicBezTo>
                <a:cubicBezTo>
                  <a:pt x="281" y="166"/>
                  <a:pt x="281" y="162"/>
                  <a:pt x="281" y="162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5" y="160"/>
                  <a:pt x="284" y="155"/>
                  <a:pt x="284" y="155"/>
                </a:cubicBezTo>
                <a:close/>
                <a:moveTo>
                  <a:pt x="61" y="51"/>
                </a:moveTo>
                <a:cubicBezTo>
                  <a:pt x="60" y="51"/>
                  <a:pt x="60" y="51"/>
                  <a:pt x="60" y="51"/>
                </a:cubicBezTo>
                <a:cubicBezTo>
                  <a:pt x="56" y="57"/>
                  <a:pt x="56" y="57"/>
                  <a:pt x="56" y="57"/>
                </a:cubicBezTo>
                <a:cubicBezTo>
                  <a:pt x="59" y="59"/>
                  <a:pt x="59" y="59"/>
                  <a:pt x="59" y="59"/>
                </a:cubicBezTo>
                <a:lnTo>
                  <a:pt x="61" y="51"/>
                </a:lnTo>
                <a:close/>
                <a:moveTo>
                  <a:pt x="48" y="210"/>
                </a:moveTo>
                <a:cubicBezTo>
                  <a:pt x="52" y="208"/>
                  <a:pt x="52" y="208"/>
                  <a:pt x="52" y="208"/>
                </a:cubicBezTo>
                <a:cubicBezTo>
                  <a:pt x="50" y="205"/>
                  <a:pt x="50" y="205"/>
                  <a:pt x="50" y="205"/>
                </a:cubicBezTo>
                <a:lnTo>
                  <a:pt x="48" y="210"/>
                </a:lnTo>
                <a:close/>
                <a:moveTo>
                  <a:pt x="122" y="222"/>
                </a:moveTo>
                <a:cubicBezTo>
                  <a:pt x="122" y="222"/>
                  <a:pt x="121" y="225"/>
                  <a:pt x="124" y="224"/>
                </a:cubicBezTo>
                <a:cubicBezTo>
                  <a:pt x="126" y="224"/>
                  <a:pt x="125" y="221"/>
                  <a:pt x="122" y="222"/>
                </a:cubicBezTo>
                <a:close/>
              </a:path>
            </a:pathLst>
          </a:custGeom>
          <a:solidFill>
            <a:srgbClr val="FFC00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7" name="Freeform 204"/>
          <p:cNvSpPr>
            <a:spLocks noEditPoints="1"/>
          </p:cNvSpPr>
          <p:nvPr/>
        </p:nvSpPr>
        <p:spPr bwMode="auto">
          <a:xfrm>
            <a:off x="3685444" y="2269881"/>
            <a:ext cx="101111" cy="121626"/>
          </a:xfrm>
          <a:custGeom>
            <a:avLst/>
            <a:gdLst>
              <a:gd name="T0" fmla="*/ 57357 w 51"/>
              <a:gd name="T1" fmla="*/ 82079 h 62"/>
              <a:gd name="T2" fmla="*/ 0 w 51"/>
              <a:gd name="T3" fmla="*/ 70341 h 62"/>
              <a:gd name="T4" fmla="*/ 273121 w 51"/>
              <a:gd name="T5" fmla="*/ 190504 h 62"/>
              <a:gd name="T6" fmla="*/ 249692 w 51"/>
              <a:gd name="T7" fmla="*/ 190504 h 62"/>
              <a:gd name="T8" fmla="*/ 177873 w 51"/>
              <a:gd name="T9" fmla="*/ 138903 h 62"/>
              <a:gd name="T10" fmla="*/ 177873 w 51"/>
              <a:gd name="T11" fmla="*/ 164552 h 62"/>
              <a:gd name="T12" fmla="*/ 166640 w 51"/>
              <a:gd name="T13" fmla="*/ 255030 h 62"/>
              <a:gd name="T14" fmla="*/ 177873 w 51"/>
              <a:gd name="T15" fmla="*/ 236826 h 62"/>
              <a:gd name="T16" fmla="*/ 175012 w 51"/>
              <a:gd name="T17" fmla="*/ 190504 h 62"/>
              <a:gd name="T18" fmla="*/ 199530 w 51"/>
              <a:gd name="T19" fmla="*/ 218314 h 62"/>
              <a:gd name="T20" fmla="*/ 240652 w 51"/>
              <a:gd name="T21" fmla="*/ 225919 h 62"/>
              <a:gd name="T22" fmla="*/ 175012 w 51"/>
              <a:gd name="T23" fmla="*/ 190504 h 62"/>
              <a:gd name="T24" fmla="*/ 166640 w 51"/>
              <a:gd name="T25" fmla="*/ 98712 h 62"/>
              <a:gd name="T26" fmla="*/ 123169 w 51"/>
              <a:gd name="T27" fmla="*/ 82079 h 62"/>
              <a:gd name="T28" fmla="*/ 91038 w 51"/>
              <a:gd name="T29" fmla="*/ 70341 h 62"/>
              <a:gd name="T30" fmla="*/ 95612 w 51"/>
              <a:gd name="T31" fmla="*/ 109880 h 62"/>
              <a:gd name="T32" fmla="*/ 236781 w 51"/>
              <a:gd name="T33" fmla="*/ 132147 h 62"/>
              <a:gd name="T34" fmla="*/ 199530 w 51"/>
              <a:gd name="T35" fmla="*/ 70341 h 62"/>
              <a:gd name="T36" fmla="*/ 166640 w 51"/>
              <a:gd name="T37" fmla="*/ 39250 h 62"/>
              <a:gd name="T38" fmla="*/ 192179 w 51"/>
              <a:gd name="T39" fmla="*/ 98712 h 62"/>
              <a:gd name="T40" fmla="*/ 236781 w 51"/>
              <a:gd name="T41" fmla="*/ 190504 h 62"/>
              <a:gd name="T42" fmla="*/ 236781 w 51"/>
              <a:gd name="T43" fmla="*/ 132147 h 62"/>
              <a:gd name="T44" fmla="*/ 240652 w 51"/>
              <a:gd name="T45" fmla="*/ 94166 h 62"/>
              <a:gd name="T46" fmla="*/ 260007 w 51"/>
              <a:gd name="T47" fmla="*/ 98712 h 62"/>
              <a:gd name="T48" fmla="*/ 293425 w 51"/>
              <a:gd name="T49" fmla="*/ 86772 h 62"/>
              <a:gd name="T50" fmla="*/ 273121 w 51"/>
              <a:gd name="T51" fmla="*/ 55081 h 62"/>
              <a:gd name="T52" fmla="*/ 240652 w 51"/>
              <a:gd name="T53" fmla="*/ 39250 h 62"/>
              <a:gd name="T54" fmla="*/ 249692 w 51"/>
              <a:gd name="T55" fmla="*/ 12811 h 62"/>
              <a:gd name="T56" fmla="*/ 201872 w 51"/>
              <a:gd name="T57" fmla="*/ 61312 h 62"/>
              <a:gd name="T58" fmla="*/ 269952 w 51"/>
              <a:gd name="T59" fmla="*/ 86772 h 62"/>
              <a:gd name="T60" fmla="*/ 260007 w 51"/>
              <a:gd name="T61" fmla="*/ 126061 h 62"/>
              <a:gd name="T62" fmla="*/ 305026 w 51"/>
              <a:gd name="T63" fmla="*/ 113790 h 62"/>
              <a:gd name="T64" fmla="*/ 269952 w 51"/>
              <a:gd name="T65" fmla="*/ 86772 h 62"/>
              <a:gd name="T66" fmla="*/ 325588 w 51"/>
              <a:gd name="T67" fmla="*/ 61312 h 62"/>
              <a:gd name="T68" fmla="*/ 320351 w 51"/>
              <a:gd name="T69" fmla="*/ 86772 h 62"/>
              <a:gd name="T70" fmla="*/ 365229 w 51"/>
              <a:gd name="T71" fmla="*/ 82079 h 62"/>
              <a:gd name="T72" fmla="*/ 325588 w 51"/>
              <a:gd name="T73" fmla="*/ 30735 h 62"/>
              <a:gd name="T74" fmla="*/ 385546 w 51"/>
              <a:gd name="T75" fmla="*/ 55081 h 62"/>
              <a:gd name="T76" fmla="*/ 365229 w 51"/>
              <a:gd name="T77" fmla="*/ 1 h 62"/>
              <a:gd name="T78" fmla="*/ 325588 w 51"/>
              <a:gd name="T79" fmla="*/ 1 h 62"/>
              <a:gd name="T80" fmla="*/ 308991 w 51"/>
              <a:gd name="T81" fmla="*/ 52544 h 62"/>
              <a:gd name="T82" fmla="*/ 325588 w 51"/>
              <a:gd name="T83" fmla="*/ 1 h 62"/>
              <a:gd name="T84" fmla="*/ 273121 w 51"/>
              <a:gd name="T85" fmla="*/ 12811 h 62"/>
              <a:gd name="T86" fmla="*/ 293425 w 51"/>
              <a:gd name="T87" fmla="*/ 12811 h 62"/>
              <a:gd name="T88" fmla="*/ 394627 w 51"/>
              <a:gd name="T89" fmla="*/ 86772 h 62"/>
              <a:gd name="T90" fmla="*/ 412682 w 51"/>
              <a:gd name="T91" fmla="*/ 70341 h 62"/>
              <a:gd name="T92" fmla="*/ 417511 w 51"/>
              <a:gd name="T93" fmla="*/ 55081 h 62"/>
              <a:gd name="T94" fmla="*/ 417511 w 51"/>
              <a:gd name="T95" fmla="*/ 30735 h 62"/>
              <a:gd name="T96" fmla="*/ 417511 w 51"/>
              <a:gd name="T97" fmla="*/ 30735 h 62"/>
              <a:gd name="T98" fmla="*/ 142045 w 51"/>
              <a:gd name="T99" fmla="*/ 311704 h 62"/>
              <a:gd name="T100" fmla="*/ 123169 w 51"/>
              <a:gd name="T101" fmla="*/ 280887 h 62"/>
              <a:gd name="T102" fmla="*/ 110286 w 51"/>
              <a:gd name="T103" fmla="*/ 350296 h 62"/>
              <a:gd name="T104" fmla="*/ 149210 w 51"/>
              <a:gd name="T105" fmla="*/ 391250 h 62"/>
              <a:gd name="T106" fmla="*/ 147479 w 51"/>
              <a:gd name="T107" fmla="*/ 360284 h 62"/>
              <a:gd name="T108" fmla="*/ 166640 w 51"/>
              <a:gd name="T109" fmla="*/ 334645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1"/>
              <a:gd name="T166" fmla="*/ 0 h 62"/>
              <a:gd name="T167" fmla="*/ 51 w 51"/>
              <a:gd name="T168" fmla="*/ 62 h 6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1" h="62">
                <a:moveTo>
                  <a:pt x="0" y="11"/>
                </a:moveTo>
                <a:cubicBezTo>
                  <a:pt x="7" y="13"/>
                  <a:pt x="7" y="13"/>
                  <a:pt x="7" y="13"/>
                </a:cubicBezTo>
                <a:cubicBezTo>
                  <a:pt x="6" y="10"/>
                  <a:pt x="6" y="10"/>
                  <a:pt x="6" y="10"/>
                </a:cubicBezTo>
                <a:lnTo>
                  <a:pt x="0" y="11"/>
                </a:lnTo>
                <a:close/>
                <a:moveTo>
                  <a:pt x="29" y="30"/>
                </a:moveTo>
                <a:cubicBezTo>
                  <a:pt x="32" y="30"/>
                  <a:pt x="32" y="30"/>
                  <a:pt x="32" y="30"/>
                </a:cubicBezTo>
                <a:cubicBezTo>
                  <a:pt x="30" y="24"/>
                  <a:pt x="30" y="24"/>
                  <a:pt x="30" y="24"/>
                </a:cubicBezTo>
                <a:lnTo>
                  <a:pt x="29" y="30"/>
                </a:lnTo>
                <a:close/>
                <a:moveTo>
                  <a:pt x="22" y="27"/>
                </a:moveTo>
                <a:cubicBezTo>
                  <a:pt x="21" y="22"/>
                  <a:pt x="21" y="22"/>
                  <a:pt x="21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21" y="26"/>
                  <a:pt x="21" y="26"/>
                  <a:pt x="21" y="26"/>
                </a:cubicBezTo>
                <a:lnTo>
                  <a:pt x="22" y="27"/>
                </a:lnTo>
                <a:close/>
                <a:moveTo>
                  <a:pt x="19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37"/>
                  <a:pt x="21" y="37"/>
                  <a:pt x="21" y="37"/>
                </a:cubicBezTo>
                <a:lnTo>
                  <a:pt x="19" y="40"/>
                </a:lnTo>
                <a:close/>
                <a:moveTo>
                  <a:pt x="20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4"/>
                  <a:pt x="24" y="32"/>
                </a:cubicBezTo>
                <a:cubicBezTo>
                  <a:pt x="23" y="31"/>
                  <a:pt x="20" y="30"/>
                  <a:pt x="20" y="30"/>
                </a:cubicBezTo>
                <a:close/>
                <a:moveTo>
                  <a:pt x="15" y="20"/>
                </a:moveTo>
                <a:cubicBezTo>
                  <a:pt x="18" y="19"/>
                  <a:pt x="19" y="16"/>
                  <a:pt x="19" y="16"/>
                </a:cubicBezTo>
                <a:cubicBezTo>
                  <a:pt x="16" y="10"/>
                  <a:pt x="16" y="10"/>
                  <a:pt x="16" y="10"/>
                </a:cubicBezTo>
                <a:cubicBezTo>
                  <a:pt x="14" y="13"/>
                  <a:pt x="14" y="13"/>
                  <a:pt x="14" y="13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13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20"/>
                  <a:pt x="15" y="20"/>
                </a:cubicBezTo>
                <a:close/>
                <a:moveTo>
                  <a:pt x="27" y="21"/>
                </a:moveTo>
                <a:cubicBezTo>
                  <a:pt x="27" y="21"/>
                  <a:pt x="28" y="19"/>
                  <a:pt x="27" y="18"/>
                </a:cubicBezTo>
                <a:cubicBezTo>
                  <a:pt x="26" y="17"/>
                  <a:pt x="23" y="11"/>
                  <a:pt x="23" y="11"/>
                </a:cubicBezTo>
                <a:cubicBezTo>
                  <a:pt x="23" y="11"/>
                  <a:pt x="23" y="3"/>
                  <a:pt x="21" y="3"/>
                </a:cubicBezTo>
                <a:cubicBezTo>
                  <a:pt x="20" y="3"/>
                  <a:pt x="19" y="6"/>
                  <a:pt x="19" y="6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4"/>
                  <a:pt x="22" y="13"/>
                  <a:pt x="22" y="16"/>
                </a:cubicBezTo>
                <a:cubicBezTo>
                  <a:pt x="22" y="19"/>
                  <a:pt x="23" y="25"/>
                  <a:pt x="24" y="26"/>
                </a:cubicBezTo>
                <a:cubicBezTo>
                  <a:pt x="26" y="26"/>
                  <a:pt x="27" y="30"/>
                  <a:pt x="27" y="30"/>
                </a:cubicBezTo>
                <a:cubicBezTo>
                  <a:pt x="27" y="30"/>
                  <a:pt x="29" y="26"/>
                  <a:pt x="29" y="24"/>
                </a:cubicBezTo>
                <a:cubicBezTo>
                  <a:pt x="28" y="22"/>
                  <a:pt x="27" y="21"/>
                  <a:pt x="27" y="21"/>
                </a:cubicBezTo>
                <a:close/>
                <a:moveTo>
                  <a:pt x="28" y="13"/>
                </a:moveTo>
                <a:cubicBezTo>
                  <a:pt x="28" y="15"/>
                  <a:pt x="28" y="15"/>
                  <a:pt x="28" y="15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4"/>
                  <a:pt x="30" y="14"/>
                  <a:pt x="30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0"/>
                  <a:pt x="24" y="10"/>
                  <a:pt x="24" y="10"/>
                </a:cubicBezTo>
                <a:lnTo>
                  <a:pt x="28" y="13"/>
                </a:lnTo>
                <a:close/>
                <a:moveTo>
                  <a:pt x="31" y="14"/>
                </a:moveTo>
                <a:cubicBezTo>
                  <a:pt x="32" y="17"/>
                  <a:pt x="32" y="17"/>
                  <a:pt x="32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3" y="15"/>
                  <a:pt x="33" y="15"/>
                  <a:pt x="33" y="15"/>
                </a:cubicBezTo>
                <a:lnTo>
                  <a:pt x="31" y="14"/>
                </a:lnTo>
                <a:close/>
                <a:moveTo>
                  <a:pt x="38" y="5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6"/>
                  <a:pt x="40" y="16"/>
                  <a:pt x="40" y="16"/>
                </a:cubicBezTo>
                <a:cubicBezTo>
                  <a:pt x="42" y="13"/>
                  <a:pt x="42" y="13"/>
                  <a:pt x="42" y="13"/>
                </a:cubicBezTo>
                <a:cubicBezTo>
                  <a:pt x="39" y="5"/>
                  <a:pt x="39" y="5"/>
                  <a:pt x="39" y="5"/>
                </a:cubicBezTo>
                <a:lnTo>
                  <a:pt x="38" y="5"/>
                </a:lnTo>
                <a:close/>
                <a:moveTo>
                  <a:pt x="43" y="8"/>
                </a:moveTo>
                <a:cubicBezTo>
                  <a:pt x="44" y="9"/>
                  <a:pt x="44" y="9"/>
                  <a:pt x="44" y="9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1"/>
                  <a:pt x="42" y="1"/>
                  <a:pt x="42" y="1"/>
                </a:cubicBezTo>
                <a:lnTo>
                  <a:pt x="43" y="8"/>
                </a:lnTo>
                <a:close/>
                <a:moveTo>
                  <a:pt x="38" y="1"/>
                </a:moveTo>
                <a:cubicBezTo>
                  <a:pt x="36" y="2"/>
                  <a:pt x="36" y="2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7" y="8"/>
                  <a:pt x="37" y="8"/>
                </a:cubicBezTo>
                <a:lnTo>
                  <a:pt x="38" y="1"/>
                </a:lnTo>
                <a:close/>
                <a:moveTo>
                  <a:pt x="34" y="2"/>
                </a:moveTo>
                <a:cubicBezTo>
                  <a:pt x="32" y="2"/>
                  <a:pt x="32" y="2"/>
                  <a:pt x="32" y="2"/>
                </a:cubicBezTo>
                <a:cubicBezTo>
                  <a:pt x="34" y="9"/>
                  <a:pt x="34" y="9"/>
                  <a:pt x="34" y="9"/>
                </a:cubicBezTo>
                <a:lnTo>
                  <a:pt x="34" y="2"/>
                </a:lnTo>
                <a:close/>
                <a:moveTo>
                  <a:pt x="45" y="11"/>
                </a:moveTo>
                <a:cubicBezTo>
                  <a:pt x="45" y="14"/>
                  <a:pt x="45" y="14"/>
                  <a:pt x="45" y="14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9"/>
                  <a:pt x="48" y="9"/>
                  <a:pt x="48" y="9"/>
                </a:cubicBezTo>
                <a:lnTo>
                  <a:pt x="45" y="11"/>
                </a:lnTo>
                <a:close/>
                <a:moveTo>
                  <a:pt x="48" y="5"/>
                </a:moveTo>
                <a:cubicBezTo>
                  <a:pt x="45" y="6"/>
                  <a:pt x="48" y="7"/>
                  <a:pt x="48" y="7"/>
                </a:cubicBezTo>
                <a:cubicBezTo>
                  <a:pt x="50" y="7"/>
                  <a:pt x="51" y="4"/>
                  <a:pt x="48" y="5"/>
                </a:cubicBezTo>
                <a:close/>
                <a:moveTo>
                  <a:pt x="20" y="51"/>
                </a:moveTo>
                <a:cubicBezTo>
                  <a:pt x="18" y="50"/>
                  <a:pt x="16" y="50"/>
                  <a:pt x="16" y="49"/>
                </a:cubicBezTo>
                <a:cubicBezTo>
                  <a:pt x="16" y="48"/>
                  <a:pt x="17" y="47"/>
                  <a:pt x="17" y="46"/>
                </a:cubicBezTo>
                <a:cubicBezTo>
                  <a:pt x="17" y="45"/>
                  <a:pt x="15" y="42"/>
                  <a:pt x="14" y="45"/>
                </a:cubicBezTo>
                <a:cubicBezTo>
                  <a:pt x="13" y="47"/>
                  <a:pt x="14" y="53"/>
                  <a:pt x="14" y="53"/>
                </a:cubicBezTo>
                <a:cubicBezTo>
                  <a:pt x="13" y="55"/>
                  <a:pt x="13" y="55"/>
                  <a:pt x="13" y="55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58"/>
                  <a:pt x="19" y="58"/>
                  <a:pt x="19" y="58"/>
                </a:cubicBezTo>
                <a:cubicBezTo>
                  <a:pt x="17" y="57"/>
                  <a:pt x="17" y="57"/>
                  <a:pt x="17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21" y="53"/>
                  <a:pt x="20" y="5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8" name="Freeform 205"/>
          <p:cNvSpPr>
            <a:spLocks/>
          </p:cNvSpPr>
          <p:nvPr/>
        </p:nvSpPr>
        <p:spPr bwMode="auto">
          <a:xfrm>
            <a:off x="7539405" y="4169020"/>
            <a:ext cx="719503" cy="298938"/>
          </a:xfrm>
          <a:custGeom>
            <a:avLst/>
            <a:gdLst>
              <a:gd name="T0" fmla="*/ 70586 w 366"/>
              <a:gd name="T1" fmla="*/ 9877 h 152"/>
              <a:gd name="T2" fmla="*/ 66289 w 366"/>
              <a:gd name="T3" fmla="*/ 8682 h 152"/>
              <a:gd name="T4" fmla="*/ 64964 w 366"/>
              <a:gd name="T5" fmla="*/ 5944 h 152"/>
              <a:gd name="T6" fmla="*/ 63913 w 366"/>
              <a:gd name="T7" fmla="*/ 3928 h 152"/>
              <a:gd name="T8" fmla="*/ 55013 w 366"/>
              <a:gd name="T9" fmla="*/ 0 h 152"/>
              <a:gd name="T10" fmla="*/ 51763 w 366"/>
              <a:gd name="T11" fmla="*/ 1723 h 152"/>
              <a:gd name="T12" fmla="*/ 48042 w 366"/>
              <a:gd name="T13" fmla="*/ 1211 h 152"/>
              <a:gd name="T14" fmla="*/ 46556 w 366"/>
              <a:gd name="T15" fmla="*/ 2927 h 152"/>
              <a:gd name="T16" fmla="*/ 41370 w 366"/>
              <a:gd name="T17" fmla="*/ 3928 h 152"/>
              <a:gd name="T18" fmla="*/ 38985 w 366"/>
              <a:gd name="T19" fmla="*/ 7076 h 152"/>
              <a:gd name="T20" fmla="*/ 36833 w 366"/>
              <a:gd name="T21" fmla="*/ 5778 h 152"/>
              <a:gd name="T22" fmla="*/ 28842 w 366"/>
              <a:gd name="T23" fmla="*/ 6266 h 152"/>
              <a:gd name="T24" fmla="*/ 23603 w 366"/>
              <a:gd name="T25" fmla="*/ 5944 h 152"/>
              <a:gd name="T26" fmla="*/ 16408 w 366"/>
              <a:gd name="T27" fmla="*/ 8988 h 152"/>
              <a:gd name="T28" fmla="*/ 11057 w 366"/>
              <a:gd name="T29" fmla="*/ 9163 h 152"/>
              <a:gd name="T30" fmla="*/ 9438 w 366"/>
              <a:gd name="T31" fmla="*/ 9379 h 152"/>
              <a:gd name="T32" fmla="*/ 4580 w 366"/>
              <a:gd name="T33" fmla="*/ 9877 h 152"/>
              <a:gd name="T34" fmla="*/ 0 w 366"/>
              <a:gd name="T35" fmla="*/ 13256 h 152"/>
              <a:gd name="T36" fmla="*/ 3414 w 366"/>
              <a:gd name="T37" fmla="*/ 15241 h 152"/>
              <a:gd name="T38" fmla="*/ 11057 w 366"/>
              <a:gd name="T39" fmla="*/ 14369 h 152"/>
              <a:gd name="T40" fmla="*/ 15594 w 366"/>
              <a:gd name="T41" fmla="*/ 15252 h 152"/>
              <a:gd name="T42" fmla="*/ 19899 w 366"/>
              <a:gd name="T43" fmla="*/ 19051 h 152"/>
              <a:gd name="T44" fmla="*/ 21595 w 366"/>
              <a:gd name="T45" fmla="*/ 20799 h 152"/>
              <a:gd name="T46" fmla="*/ 24199 w 366"/>
              <a:gd name="T47" fmla="*/ 25162 h 152"/>
              <a:gd name="T48" fmla="*/ 23603 w 366"/>
              <a:gd name="T49" fmla="*/ 30379 h 152"/>
              <a:gd name="T50" fmla="*/ 29530 w 366"/>
              <a:gd name="T51" fmla="*/ 27473 h 152"/>
              <a:gd name="T52" fmla="*/ 33210 w 366"/>
              <a:gd name="T53" fmla="*/ 24339 h 152"/>
              <a:gd name="T54" fmla="*/ 40587 w 366"/>
              <a:gd name="T55" fmla="*/ 27285 h 152"/>
              <a:gd name="T56" fmla="*/ 42799 w 366"/>
              <a:gd name="T57" fmla="*/ 27285 h 152"/>
              <a:gd name="T58" fmla="*/ 45776 w 366"/>
              <a:gd name="T59" fmla="*/ 25316 h 152"/>
              <a:gd name="T60" fmla="*/ 48043 w 366"/>
              <a:gd name="T61" fmla="*/ 23178 h 152"/>
              <a:gd name="T62" fmla="*/ 51016 w 366"/>
              <a:gd name="T63" fmla="*/ 22151 h 152"/>
              <a:gd name="T64" fmla="*/ 53903 w 366"/>
              <a:gd name="T65" fmla="*/ 19051 h 152"/>
              <a:gd name="T66" fmla="*/ 57616 w 366"/>
              <a:gd name="T67" fmla="*/ 14369 h 152"/>
              <a:gd name="T68" fmla="*/ 62723 w 366"/>
              <a:gd name="T69" fmla="*/ 15148 h 152"/>
              <a:gd name="T70" fmla="*/ 66592 w 366"/>
              <a:gd name="T71" fmla="*/ 13256 h 15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66"/>
              <a:gd name="T109" fmla="*/ 0 h 152"/>
              <a:gd name="T110" fmla="*/ 366 w 366"/>
              <a:gd name="T111" fmla="*/ 152 h 15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66" h="152">
                <a:moveTo>
                  <a:pt x="356" y="68"/>
                </a:moveTo>
                <a:cubicBezTo>
                  <a:pt x="362" y="62"/>
                  <a:pt x="366" y="50"/>
                  <a:pt x="356" y="49"/>
                </a:cubicBezTo>
                <a:cubicBezTo>
                  <a:pt x="344" y="48"/>
                  <a:pt x="334" y="47"/>
                  <a:pt x="334" y="47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35" y="43"/>
                  <a:pt x="323" y="48"/>
                  <a:pt x="322" y="41"/>
                </a:cubicBezTo>
                <a:cubicBezTo>
                  <a:pt x="322" y="33"/>
                  <a:pt x="328" y="30"/>
                  <a:pt x="328" y="3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3" y="20"/>
                  <a:pt x="323" y="20"/>
                  <a:pt x="323" y="20"/>
                </a:cubicBezTo>
                <a:cubicBezTo>
                  <a:pt x="313" y="20"/>
                  <a:pt x="291" y="25"/>
                  <a:pt x="285" y="21"/>
                </a:cubicBezTo>
                <a:cubicBezTo>
                  <a:pt x="281" y="17"/>
                  <a:pt x="278" y="0"/>
                  <a:pt x="278" y="0"/>
                </a:cubicBezTo>
                <a:cubicBezTo>
                  <a:pt x="267" y="3"/>
                  <a:pt x="267" y="3"/>
                  <a:pt x="267" y="3"/>
                </a:cubicBezTo>
                <a:cubicBezTo>
                  <a:pt x="261" y="9"/>
                  <a:pt x="261" y="9"/>
                  <a:pt x="261" y="9"/>
                </a:cubicBezTo>
                <a:cubicBezTo>
                  <a:pt x="250" y="2"/>
                  <a:pt x="250" y="2"/>
                  <a:pt x="250" y="2"/>
                </a:cubicBezTo>
                <a:cubicBezTo>
                  <a:pt x="242" y="6"/>
                  <a:pt x="242" y="6"/>
                  <a:pt x="242" y="6"/>
                </a:cubicBezTo>
                <a:cubicBezTo>
                  <a:pt x="235" y="5"/>
                  <a:pt x="235" y="5"/>
                  <a:pt x="235" y="5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24" y="10"/>
                  <a:pt x="219" y="12"/>
                </a:cubicBezTo>
                <a:cubicBezTo>
                  <a:pt x="215" y="15"/>
                  <a:pt x="209" y="20"/>
                  <a:pt x="209" y="20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3" y="36"/>
                  <a:pt x="197" y="36"/>
                </a:cubicBezTo>
                <a:cubicBezTo>
                  <a:pt x="191" y="37"/>
                  <a:pt x="184" y="35"/>
                  <a:pt x="184" y="35"/>
                </a:cubicBezTo>
                <a:cubicBezTo>
                  <a:pt x="186" y="29"/>
                  <a:pt x="186" y="29"/>
                  <a:pt x="186" y="29"/>
                </a:cubicBezTo>
                <a:cubicBezTo>
                  <a:pt x="168" y="29"/>
                  <a:pt x="168" y="29"/>
                  <a:pt x="168" y="29"/>
                </a:cubicBezTo>
                <a:cubicBezTo>
                  <a:pt x="168" y="29"/>
                  <a:pt x="151" y="34"/>
                  <a:pt x="145" y="31"/>
                </a:cubicBezTo>
                <a:cubicBezTo>
                  <a:pt x="138" y="29"/>
                  <a:pt x="137" y="24"/>
                  <a:pt x="130" y="25"/>
                </a:cubicBezTo>
                <a:cubicBezTo>
                  <a:pt x="122" y="25"/>
                  <a:pt x="119" y="30"/>
                  <a:pt x="119" y="30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3" y="29"/>
                  <a:pt x="96" y="43"/>
                  <a:pt x="83" y="45"/>
                </a:cubicBezTo>
                <a:cubicBezTo>
                  <a:pt x="71" y="48"/>
                  <a:pt x="61" y="42"/>
                  <a:pt x="61" y="42"/>
                </a:cubicBezTo>
                <a:cubicBezTo>
                  <a:pt x="56" y="46"/>
                  <a:pt x="56" y="46"/>
                  <a:pt x="56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8" y="47"/>
                  <a:pt x="48" y="47"/>
                  <a:pt x="48" y="47"/>
                </a:cubicBezTo>
                <a:cubicBezTo>
                  <a:pt x="26" y="44"/>
                  <a:pt x="26" y="44"/>
                  <a:pt x="26" y="44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7" y="47"/>
                  <a:pt x="4" y="51"/>
                </a:cubicBezTo>
                <a:cubicBezTo>
                  <a:pt x="0" y="56"/>
                  <a:pt x="0" y="66"/>
                  <a:pt x="0" y="66"/>
                </a:cubicBezTo>
                <a:cubicBezTo>
                  <a:pt x="0" y="66"/>
                  <a:pt x="3" y="67"/>
                  <a:pt x="8" y="67"/>
                </a:cubicBezTo>
                <a:cubicBezTo>
                  <a:pt x="14" y="68"/>
                  <a:pt x="17" y="76"/>
                  <a:pt x="17" y="76"/>
                </a:cubicBezTo>
                <a:cubicBezTo>
                  <a:pt x="44" y="71"/>
                  <a:pt x="44" y="71"/>
                  <a:pt x="44" y="71"/>
                </a:cubicBezTo>
                <a:cubicBezTo>
                  <a:pt x="56" y="72"/>
                  <a:pt x="56" y="72"/>
                  <a:pt x="56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70" y="72"/>
                  <a:pt x="79" y="77"/>
                </a:cubicBezTo>
                <a:cubicBezTo>
                  <a:pt x="87" y="83"/>
                  <a:pt x="95" y="97"/>
                  <a:pt x="95" y="97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8" y="112"/>
                  <a:pt x="122" y="115"/>
                  <a:pt x="122" y="126"/>
                </a:cubicBezTo>
                <a:cubicBezTo>
                  <a:pt x="121" y="136"/>
                  <a:pt x="117" y="139"/>
                  <a:pt x="117" y="139"/>
                </a:cubicBezTo>
                <a:cubicBezTo>
                  <a:pt x="119" y="152"/>
                  <a:pt x="119" y="152"/>
                  <a:pt x="119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3" y="150"/>
                  <a:pt x="142" y="139"/>
                  <a:pt x="149" y="138"/>
                </a:cubicBezTo>
                <a:cubicBezTo>
                  <a:pt x="157" y="137"/>
                  <a:pt x="165" y="136"/>
                  <a:pt x="165" y="136"/>
                </a:cubicBezTo>
                <a:cubicBezTo>
                  <a:pt x="165" y="136"/>
                  <a:pt x="163" y="122"/>
                  <a:pt x="168" y="122"/>
                </a:cubicBezTo>
                <a:cubicBezTo>
                  <a:pt x="175" y="122"/>
                  <a:pt x="179" y="126"/>
                  <a:pt x="179" y="126"/>
                </a:cubicBezTo>
                <a:cubicBezTo>
                  <a:pt x="205" y="136"/>
                  <a:pt x="205" y="136"/>
                  <a:pt x="205" y="136"/>
                </a:cubicBezTo>
                <a:cubicBezTo>
                  <a:pt x="205" y="136"/>
                  <a:pt x="210" y="130"/>
                  <a:pt x="214" y="130"/>
                </a:cubicBezTo>
                <a:cubicBezTo>
                  <a:pt x="216" y="130"/>
                  <a:pt x="215" y="132"/>
                  <a:pt x="216" y="136"/>
                </a:cubicBezTo>
                <a:cubicBezTo>
                  <a:pt x="218" y="132"/>
                  <a:pt x="220" y="130"/>
                  <a:pt x="221" y="130"/>
                </a:cubicBezTo>
                <a:cubicBezTo>
                  <a:pt x="225" y="130"/>
                  <a:pt x="231" y="127"/>
                  <a:pt x="231" y="127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41" y="118"/>
                  <a:pt x="243" y="116"/>
                </a:cubicBezTo>
                <a:cubicBezTo>
                  <a:pt x="245" y="114"/>
                  <a:pt x="246" y="109"/>
                  <a:pt x="246" y="109"/>
                </a:cubicBezTo>
                <a:cubicBezTo>
                  <a:pt x="246" y="109"/>
                  <a:pt x="251" y="114"/>
                  <a:pt x="258" y="111"/>
                </a:cubicBezTo>
                <a:cubicBezTo>
                  <a:pt x="263" y="109"/>
                  <a:pt x="276" y="100"/>
                  <a:pt x="276" y="100"/>
                </a:cubicBezTo>
                <a:cubicBezTo>
                  <a:pt x="272" y="95"/>
                  <a:pt x="272" y="95"/>
                  <a:pt x="272" y="95"/>
                </a:cubicBezTo>
                <a:cubicBezTo>
                  <a:pt x="272" y="95"/>
                  <a:pt x="277" y="97"/>
                  <a:pt x="280" y="94"/>
                </a:cubicBezTo>
                <a:cubicBezTo>
                  <a:pt x="284" y="90"/>
                  <a:pt x="278" y="72"/>
                  <a:pt x="291" y="72"/>
                </a:cubicBezTo>
                <a:cubicBezTo>
                  <a:pt x="303" y="72"/>
                  <a:pt x="312" y="69"/>
                  <a:pt x="312" y="69"/>
                </a:cubicBezTo>
                <a:cubicBezTo>
                  <a:pt x="312" y="69"/>
                  <a:pt x="313" y="75"/>
                  <a:pt x="317" y="75"/>
                </a:cubicBezTo>
                <a:cubicBezTo>
                  <a:pt x="322" y="75"/>
                  <a:pt x="329" y="76"/>
                  <a:pt x="331" y="74"/>
                </a:cubicBezTo>
                <a:cubicBezTo>
                  <a:pt x="334" y="72"/>
                  <a:pt x="333" y="66"/>
                  <a:pt x="336" y="66"/>
                </a:cubicBezTo>
                <a:cubicBezTo>
                  <a:pt x="339" y="66"/>
                  <a:pt x="348" y="75"/>
                  <a:pt x="356" y="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69" name="Freeform 206"/>
          <p:cNvSpPr>
            <a:spLocks noEditPoints="1"/>
          </p:cNvSpPr>
          <p:nvPr/>
        </p:nvSpPr>
        <p:spPr bwMode="auto">
          <a:xfrm>
            <a:off x="7961437" y="4340470"/>
            <a:ext cx="417634" cy="232996"/>
          </a:xfrm>
          <a:custGeom>
            <a:avLst/>
            <a:gdLst>
              <a:gd name="T0" fmla="*/ 103 w 212"/>
              <a:gd name="T1" fmla="*/ 103 h 119"/>
              <a:gd name="T2" fmla="*/ 0 w 212"/>
              <a:gd name="T3" fmla="*/ 47 h 119"/>
              <a:gd name="T4" fmla="*/ 207 w 212"/>
              <a:gd name="T5" fmla="*/ 104 h 119"/>
              <a:gd name="T6" fmla="*/ 196 w 212"/>
              <a:gd name="T7" fmla="*/ 91 h 119"/>
              <a:gd name="T8" fmla="*/ 198 w 212"/>
              <a:gd name="T9" fmla="*/ 83 h 119"/>
              <a:gd name="T10" fmla="*/ 190 w 212"/>
              <a:gd name="T11" fmla="*/ 74 h 119"/>
              <a:gd name="T12" fmla="*/ 174 w 212"/>
              <a:gd name="T13" fmla="*/ 74 h 119"/>
              <a:gd name="T14" fmla="*/ 149 w 212"/>
              <a:gd name="T15" fmla="*/ 70 h 119"/>
              <a:gd name="T16" fmla="*/ 133 w 212"/>
              <a:gd name="T17" fmla="*/ 66 h 119"/>
              <a:gd name="T18" fmla="*/ 142 w 212"/>
              <a:gd name="T19" fmla="*/ 41 h 119"/>
              <a:gd name="T20" fmla="*/ 104 w 212"/>
              <a:gd name="T21" fmla="*/ 35 h 119"/>
              <a:gd name="T22" fmla="*/ 109 w 212"/>
              <a:gd name="T23" fmla="*/ 13 h 119"/>
              <a:gd name="T24" fmla="*/ 96 w 212"/>
              <a:gd name="T25" fmla="*/ 9 h 119"/>
              <a:gd name="T26" fmla="*/ 88 w 212"/>
              <a:gd name="T27" fmla="*/ 13 h 119"/>
              <a:gd name="T28" fmla="*/ 82 w 212"/>
              <a:gd name="T29" fmla="*/ 11 h 119"/>
              <a:gd name="T30" fmla="*/ 81 w 212"/>
              <a:gd name="T31" fmla="*/ 5 h 119"/>
              <a:gd name="T32" fmla="*/ 66 w 212"/>
              <a:gd name="T33" fmla="*/ 5 h 119"/>
              <a:gd name="T34" fmla="*/ 57 w 212"/>
              <a:gd name="T35" fmla="*/ 8 h 119"/>
              <a:gd name="T36" fmla="*/ 43 w 212"/>
              <a:gd name="T37" fmla="*/ 24 h 119"/>
              <a:gd name="T38" fmla="*/ 28 w 212"/>
              <a:gd name="T39" fmla="*/ 29 h 119"/>
              <a:gd name="T40" fmla="*/ 16 w 212"/>
              <a:gd name="T41" fmla="*/ 40 h 119"/>
              <a:gd name="T42" fmla="*/ 1 w 212"/>
              <a:gd name="T43" fmla="*/ 49 h 119"/>
              <a:gd name="T44" fmla="*/ 22 w 212"/>
              <a:gd name="T45" fmla="*/ 60 h 119"/>
              <a:gd name="T46" fmla="*/ 59 w 212"/>
              <a:gd name="T47" fmla="*/ 103 h 119"/>
              <a:gd name="T48" fmla="*/ 103 w 212"/>
              <a:gd name="T49" fmla="*/ 103 h 119"/>
              <a:gd name="T50" fmla="*/ 125 w 212"/>
              <a:gd name="T51" fmla="*/ 101 h 119"/>
              <a:gd name="T52" fmla="*/ 130 w 212"/>
              <a:gd name="T53" fmla="*/ 97 h 119"/>
              <a:gd name="T54" fmla="*/ 144 w 212"/>
              <a:gd name="T55" fmla="*/ 97 h 119"/>
              <a:gd name="T56" fmla="*/ 161 w 212"/>
              <a:gd name="T57" fmla="*/ 99 h 119"/>
              <a:gd name="T58" fmla="*/ 177 w 212"/>
              <a:gd name="T59" fmla="*/ 105 h 119"/>
              <a:gd name="T60" fmla="*/ 201 w 212"/>
              <a:gd name="T61" fmla="*/ 112 h 119"/>
              <a:gd name="T62" fmla="*/ 212 w 212"/>
              <a:gd name="T63" fmla="*/ 106 h 1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12" h="119">
                <a:moveTo>
                  <a:pt x="103" y="103"/>
                </a:moveTo>
                <a:cubicBezTo>
                  <a:pt x="103" y="103"/>
                  <a:pt x="103" y="103"/>
                  <a:pt x="103" y="103"/>
                </a:cubicBezTo>
                <a:moveTo>
                  <a:pt x="1" y="49"/>
                </a:moveTo>
                <a:cubicBezTo>
                  <a:pt x="1" y="48"/>
                  <a:pt x="1" y="48"/>
                  <a:pt x="0" y="47"/>
                </a:cubicBezTo>
                <a:cubicBezTo>
                  <a:pt x="1" y="48"/>
                  <a:pt x="1" y="48"/>
                  <a:pt x="1" y="49"/>
                </a:cubicBezTo>
                <a:close/>
                <a:moveTo>
                  <a:pt x="207" y="104"/>
                </a:moveTo>
                <a:cubicBezTo>
                  <a:pt x="207" y="104"/>
                  <a:pt x="206" y="99"/>
                  <a:pt x="205" y="96"/>
                </a:cubicBezTo>
                <a:cubicBezTo>
                  <a:pt x="205" y="92"/>
                  <a:pt x="196" y="94"/>
                  <a:pt x="196" y="91"/>
                </a:cubicBezTo>
                <a:cubicBezTo>
                  <a:pt x="196" y="88"/>
                  <a:pt x="200" y="90"/>
                  <a:pt x="203" y="88"/>
                </a:cubicBezTo>
                <a:cubicBezTo>
                  <a:pt x="207" y="86"/>
                  <a:pt x="203" y="85"/>
                  <a:pt x="198" y="83"/>
                </a:cubicBezTo>
                <a:cubicBezTo>
                  <a:pt x="193" y="82"/>
                  <a:pt x="189" y="83"/>
                  <a:pt x="186" y="81"/>
                </a:cubicBezTo>
                <a:cubicBezTo>
                  <a:pt x="185" y="77"/>
                  <a:pt x="188" y="75"/>
                  <a:pt x="190" y="74"/>
                </a:cubicBezTo>
                <a:cubicBezTo>
                  <a:pt x="192" y="73"/>
                  <a:pt x="191" y="69"/>
                  <a:pt x="183" y="69"/>
                </a:cubicBezTo>
                <a:cubicBezTo>
                  <a:pt x="176" y="69"/>
                  <a:pt x="176" y="73"/>
                  <a:pt x="174" y="74"/>
                </a:cubicBezTo>
                <a:cubicBezTo>
                  <a:pt x="170" y="75"/>
                  <a:pt x="163" y="70"/>
                  <a:pt x="160" y="68"/>
                </a:cubicBezTo>
                <a:cubicBezTo>
                  <a:pt x="157" y="67"/>
                  <a:pt x="151" y="70"/>
                  <a:pt x="149" y="70"/>
                </a:cubicBezTo>
                <a:cubicBezTo>
                  <a:pt x="147" y="70"/>
                  <a:pt x="148" y="67"/>
                  <a:pt x="146" y="66"/>
                </a:cubicBezTo>
                <a:cubicBezTo>
                  <a:pt x="144" y="65"/>
                  <a:pt x="136" y="68"/>
                  <a:pt x="133" y="66"/>
                </a:cubicBezTo>
                <a:cubicBezTo>
                  <a:pt x="130" y="64"/>
                  <a:pt x="144" y="59"/>
                  <a:pt x="146" y="56"/>
                </a:cubicBezTo>
                <a:cubicBezTo>
                  <a:pt x="148" y="53"/>
                  <a:pt x="146" y="43"/>
                  <a:pt x="142" y="41"/>
                </a:cubicBezTo>
                <a:cubicBezTo>
                  <a:pt x="139" y="38"/>
                  <a:pt x="131" y="43"/>
                  <a:pt x="123" y="41"/>
                </a:cubicBezTo>
                <a:cubicBezTo>
                  <a:pt x="114" y="39"/>
                  <a:pt x="104" y="35"/>
                  <a:pt x="104" y="35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23"/>
                  <a:pt x="111" y="20"/>
                  <a:pt x="109" y="13"/>
                </a:cubicBezTo>
                <a:cubicBezTo>
                  <a:pt x="107" y="8"/>
                  <a:pt x="96" y="13"/>
                  <a:pt x="96" y="13"/>
                </a:cubicBezTo>
                <a:cubicBezTo>
                  <a:pt x="96" y="9"/>
                  <a:pt x="96" y="9"/>
                  <a:pt x="96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3" y="9"/>
                  <a:pt x="93" y="12"/>
                  <a:pt x="88" y="13"/>
                </a:cubicBezTo>
                <a:cubicBezTo>
                  <a:pt x="84" y="13"/>
                  <a:pt x="87" y="19"/>
                  <a:pt x="84" y="19"/>
                </a:cubicBezTo>
                <a:cubicBezTo>
                  <a:pt x="81" y="19"/>
                  <a:pt x="84" y="12"/>
                  <a:pt x="82" y="11"/>
                </a:cubicBezTo>
                <a:cubicBezTo>
                  <a:pt x="80" y="10"/>
                  <a:pt x="77" y="17"/>
                  <a:pt x="74" y="17"/>
                </a:cubicBezTo>
                <a:cubicBezTo>
                  <a:pt x="70" y="16"/>
                  <a:pt x="82" y="10"/>
                  <a:pt x="81" y="5"/>
                </a:cubicBezTo>
                <a:cubicBezTo>
                  <a:pt x="80" y="0"/>
                  <a:pt x="74" y="5"/>
                  <a:pt x="71" y="6"/>
                </a:cubicBezTo>
                <a:cubicBezTo>
                  <a:pt x="70" y="6"/>
                  <a:pt x="68" y="5"/>
                  <a:pt x="66" y="5"/>
                </a:cubicBezTo>
                <a:cubicBezTo>
                  <a:pt x="66" y="6"/>
                  <a:pt x="66" y="6"/>
                  <a:pt x="65" y="7"/>
                </a:cubicBezTo>
                <a:cubicBezTo>
                  <a:pt x="62" y="10"/>
                  <a:pt x="57" y="8"/>
                  <a:pt x="57" y="8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48" y="22"/>
                  <a:pt x="43" y="24"/>
                </a:cubicBezTo>
                <a:cubicBezTo>
                  <a:pt x="36" y="27"/>
                  <a:pt x="31" y="22"/>
                  <a:pt x="31" y="22"/>
                </a:cubicBezTo>
                <a:cubicBezTo>
                  <a:pt x="31" y="22"/>
                  <a:pt x="30" y="27"/>
                  <a:pt x="28" y="29"/>
                </a:cubicBezTo>
                <a:cubicBezTo>
                  <a:pt x="26" y="31"/>
                  <a:pt x="17" y="36"/>
                  <a:pt x="17" y="3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0" y="43"/>
                  <a:pt x="6" y="43"/>
                </a:cubicBezTo>
                <a:cubicBezTo>
                  <a:pt x="5" y="43"/>
                  <a:pt x="3" y="45"/>
                  <a:pt x="1" y="49"/>
                </a:cubicBezTo>
                <a:cubicBezTo>
                  <a:pt x="1" y="50"/>
                  <a:pt x="1" y="52"/>
                  <a:pt x="4" y="52"/>
                </a:cubicBezTo>
                <a:cubicBezTo>
                  <a:pt x="10" y="52"/>
                  <a:pt x="19" y="51"/>
                  <a:pt x="22" y="60"/>
                </a:cubicBezTo>
                <a:cubicBezTo>
                  <a:pt x="25" y="71"/>
                  <a:pt x="22" y="84"/>
                  <a:pt x="32" y="94"/>
                </a:cubicBezTo>
                <a:cubicBezTo>
                  <a:pt x="43" y="103"/>
                  <a:pt x="51" y="108"/>
                  <a:pt x="59" y="103"/>
                </a:cubicBezTo>
                <a:cubicBezTo>
                  <a:pt x="67" y="97"/>
                  <a:pt x="71" y="90"/>
                  <a:pt x="83" y="94"/>
                </a:cubicBezTo>
                <a:cubicBezTo>
                  <a:pt x="95" y="96"/>
                  <a:pt x="103" y="103"/>
                  <a:pt x="103" y="103"/>
                </a:cubicBezTo>
                <a:cubicBezTo>
                  <a:pt x="103" y="103"/>
                  <a:pt x="110" y="91"/>
                  <a:pt x="115" y="90"/>
                </a:cubicBezTo>
                <a:cubicBezTo>
                  <a:pt x="121" y="89"/>
                  <a:pt x="125" y="101"/>
                  <a:pt x="125" y="101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97"/>
                  <a:pt x="144" y="97"/>
                  <a:pt x="144" y="97"/>
                </a:cubicBezTo>
                <a:cubicBezTo>
                  <a:pt x="144" y="97"/>
                  <a:pt x="150" y="86"/>
                  <a:pt x="155" y="86"/>
                </a:cubicBezTo>
                <a:cubicBezTo>
                  <a:pt x="160" y="86"/>
                  <a:pt x="161" y="99"/>
                  <a:pt x="161" y="99"/>
                </a:cubicBezTo>
                <a:cubicBezTo>
                  <a:pt x="161" y="99"/>
                  <a:pt x="169" y="97"/>
                  <a:pt x="173" y="97"/>
                </a:cubicBezTo>
                <a:cubicBezTo>
                  <a:pt x="177" y="98"/>
                  <a:pt x="177" y="105"/>
                  <a:pt x="177" y="105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201" y="112"/>
                  <a:pt x="201" y="112"/>
                  <a:pt x="201" y="112"/>
                </a:cubicBezTo>
                <a:cubicBezTo>
                  <a:pt x="207" y="111"/>
                  <a:pt x="207" y="111"/>
                  <a:pt x="207" y="111"/>
                </a:cubicBezTo>
                <a:cubicBezTo>
                  <a:pt x="212" y="106"/>
                  <a:pt x="212" y="106"/>
                  <a:pt x="212" y="106"/>
                </a:cubicBezTo>
                <a:lnTo>
                  <a:pt x="207" y="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70" name="Freeform 207"/>
          <p:cNvSpPr>
            <a:spLocks noEditPoints="1"/>
          </p:cNvSpPr>
          <p:nvPr/>
        </p:nvSpPr>
        <p:spPr bwMode="auto">
          <a:xfrm>
            <a:off x="6311412" y="4409343"/>
            <a:ext cx="2010508" cy="1125415"/>
          </a:xfrm>
          <a:custGeom>
            <a:avLst/>
            <a:gdLst>
              <a:gd name="T0" fmla="*/ 32 w 1022"/>
              <a:gd name="T1" fmla="*/ 456 h 573"/>
              <a:gd name="T2" fmla="*/ 66 w 1022"/>
              <a:gd name="T3" fmla="*/ 440 h 573"/>
              <a:gd name="T4" fmla="*/ 137 w 1022"/>
              <a:gd name="T5" fmla="*/ 379 h 573"/>
              <a:gd name="T6" fmla="*/ 181 w 1022"/>
              <a:gd name="T7" fmla="*/ 369 h 573"/>
              <a:gd name="T8" fmla="*/ 138 w 1022"/>
              <a:gd name="T9" fmla="*/ 323 h 573"/>
              <a:gd name="T10" fmla="*/ 117 w 1022"/>
              <a:gd name="T11" fmla="*/ 292 h 573"/>
              <a:gd name="T12" fmla="*/ 74 w 1022"/>
              <a:gd name="T13" fmla="*/ 288 h 573"/>
              <a:gd name="T14" fmla="*/ 32 w 1022"/>
              <a:gd name="T15" fmla="*/ 323 h 573"/>
              <a:gd name="T16" fmla="*/ 39 w 1022"/>
              <a:gd name="T17" fmla="*/ 354 h 573"/>
              <a:gd name="T18" fmla="*/ 34 w 1022"/>
              <a:gd name="T19" fmla="*/ 402 h 573"/>
              <a:gd name="T20" fmla="*/ 55 w 1022"/>
              <a:gd name="T21" fmla="*/ 438 h 573"/>
              <a:gd name="T22" fmla="*/ 20 w 1022"/>
              <a:gd name="T23" fmla="*/ 473 h 573"/>
              <a:gd name="T24" fmla="*/ 1306 w 1022"/>
              <a:gd name="T25" fmla="*/ 249 h 573"/>
              <a:gd name="T26" fmla="*/ 1270 w 1022"/>
              <a:gd name="T27" fmla="*/ 172 h 573"/>
              <a:gd name="T28" fmla="*/ 1265 w 1022"/>
              <a:gd name="T29" fmla="*/ 91 h 573"/>
              <a:gd name="T30" fmla="*/ 1132 w 1022"/>
              <a:gd name="T31" fmla="*/ 23 h 573"/>
              <a:gd name="T32" fmla="*/ 1059 w 1022"/>
              <a:gd name="T33" fmla="*/ 19 h 573"/>
              <a:gd name="T34" fmla="*/ 967 w 1022"/>
              <a:gd name="T35" fmla="*/ 84 h 573"/>
              <a:gd name="T36" fmla="*/ 788 w 1022"/>
              <a:gd name="T37" fmla="*/ 176 h 573"/>
              <a:gd name="T38" fmla="*/ 694 w 1022"/>
              <a:gd name="T39" fmla="*/ 173 h 573"/>
              <a:gd name="T40" fmla="*/ 601 w 1022"/>
              <a:gd name="T41" fmla="*/ 176 h 573"/>
              <a:gd name="T42" fmla="*/ 501 w 1022"/>
              <a:gd name="T43" fmla="*/ 185 h 573"/>
              <a:gd name="T44" fmla="*/ 371 w 1022"/>
              <a:gd name="T45" fmla="*/ 277 h 573"/>
              <a:gd name="T46" fmla="*/ 293 w 1022"/>
              <a:gd name="T47" fmla="*/ 316 h 573"/>
              <a:gd name="T48" fmla="*/ 211 w 1022"/>
              <a:gd name="T49" fmla="*/ 351 h 573"/>
              <a:gd name="T50" fmla="*/ 266 w 1022"/>
              <a:gd name="T51" fmla="*/ 371 h 573"/>
              <a:gd name="T52" fmla="*/ 203 w 1022"/>
              <a:gd name="T53" fmla="*/ 406 h 573"/>
              <a:gd name="T54" fmla="*/ 203 w 1022"/>
              <a:gd name="T55" fmla="*/ 415 h 573"/>
              <a:gd name="T56" fmla="*/ 130 w 1022"/>
              <a:gd name="T57" fmla="*/ 421 h 573"/>
              <a:gd name="T58" fmla="*/ 107 w 1022"/>
              <a:gd name="T59" fmla="*/ 430 h 573"/>
              <a:gd name="T60" fmla="*/ 50 w 1022"/>
              <a:gd name="T61" fmla="*/ 478 h 573"/>
              <a:gd name="T62" fmla="*/ 35 w 1022"/>
              <a:gd name="T63" fmla="*/ 535 h 573"/>
              <a:gd name="T64" fmla="*/ 89 w 1022"/>
              <a:gd name="T65" fmla="*/ 551 h 573"/>
              <a:gd name="T66" fmla="*/ 98 w 1022"/>
              <a:gd name="T67" fmla="*/ 598 h 573"/>
              <a:gd name="T68" fmla="*/ 106 w 1022"/>
              <a:gd name="T69" fmla="*/ 615 h 573"/>
              <a:gd name="T70" fmla="*/ 93 w 1022"/>
              <a:gd name="T71" fmla="*/ 607 h 573"/>
              <a:gd name="T72" fmla="*/ 95 w 1022"/>
              <a:gd name="T73" fmla="*/ 641 h 573"/>
              <a:gd name="T74" fmla="*/ 144 w 1022"/>
              <a:gd name="T75" fmla="*/ 665 h 573"/>
              <a:gd name="T76" fmla="*/ 148 w 1022"/>
              <a:gd name="T77" fmla="*/ 684 h 573"/>
              <a:gd name="T78" fmla="*/ 175 w 1022"/>
              <a:gd name="T79" fmla="*/ 702 h 573"/>
              <a:gd name="T80" fmla="*/ 172 w 1022"/>
              <a:gd name="T81" fmla="*/ 724 h 573"/>
              <a:gd name="T82" fmla="*/ 201 w 1022"/>
              <a:gd name="T83" fmla="*/ 734 h 573"/>
              <a:gd name="T84" fmla="*/ 197 w 1022"/>
              <a:gd name="T85" fmla="*/ 743 h 573"/>
              <a:gd name="T86" fmla="*/ 217 w 1022"/>
              <a:gd name="T87" fmla="*/ 745 h 573"/>
              <a:gd name="T88" fmla="*/ 235 w 1022"/>
              <a:gd name="T89" fmla="*/ 728 h 573"/>
              <a:gd name="T90" fmla="*/ 279 w 1022"/>
              <a:gd name="T91" fmla="*/ 730 h 573"/>
              <a:gd name="T92" fmla="*/ 297 w 1022"/>
              <a:gd name="T93" fmla="*/ 739 h 573"/>
              <a:gd name="T94" fmla="*/ 324 w 1022"/>
              <a:gd name="T95" fmla="*/ 751 h 573"/>
              <a:gd name="T96" fmla="*/ 423 w 1022"/>
              <a:gd name="T97" fmla="*/ 732 h 573"/>
              <a:gd name="T98" fmla="*/ 525 w 1022"/>
              <a:gd name="T99" fmla="*/ 688 h 573"/>
              <a:gd name="T100" fmla="*/ 756 w 1022"/>
              <a:gd name="T101" fmla="*/ 611 h 573"/>
              <a:gd name="T102" fmla="*/ 814 w 1022"/>
              <a:gd name="T103" fmla="*/ 587 h 573"/>
              <a:gd name="T104" fmla="*/ 847 w 1022"/>
              <a:gd name="T105" fmla="*/ 633 h 573"/>
              <a:gd name="T106" fmla="*/ 866 w 1022"/>
              <a:gd name="T107" fmla="*/ 554 h 573"/>
              <a:gd name="T108" fmla="*/ 949 w 1022"/>
              <a:gd name="T109" fmla="*/ 505 h 573"/>
              <a:gd name="T110" fmla="*/ 1161 w 1022"/>
              <a:gd name="T111" fmla="*/ 398 h 573"/>
              <a:gd name="T112" fmla="*/ 1222 w 1022"/>
              <a:gd name="T113" fmla="*/ 339 h 573"/>
              <a:gd name="T114" fmla="*/ 1309 w 1022"/>
              <a:gd name="T115" fmla="*/ 319 h 573"/>
              <a:gd name="T116" fmla="*/ 1369 w 1022"/>
              <a:gd name="T117" fmla="*/ 298 h 57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22"/>
              <a:gd name="T178" fmla="*/ 0 h 573"/>
              <a:gd name="T179" fmla="*/ 1022 w 1022"/>
              <a:gd name="T180" fmla="*/ 573 h 57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22" h="573">
                <a:moveTo>
                  <a:pt x="91" y="305"/>
                </a:moveTo>
                <a:cubicBezTo>
                  <a:pt x="82" y="306"/>
                  <a:pt x="85" y="312"/>
                  <a:pt x="91" y="310"/>
                </a:cubicBezTo>
                <a:cubicBezTo>
                  <a:pt x="100" y="308"/>
                  <a:pt x="101" y="304"/>
                  <a:pt x="91" y="305"/>
                </a:cubicBezTo>
                <a:close/>
                <a:moveTo>
                  <a:pt x="41" y="327"/>
                </a:moveTo>
                <a:cubicBezTo>
                  <a:pt x="24" y="340"/>
                  <a:pt x="24" y="340"/>
                  <a:pt x="24" y="340"/>
                </a:cubicBezTo>
                <a:cubicBezTo>
                  <a:pt x="30" y="347"/>
                  <a:pt x="30" y="347"/>
                  <a:pt x="30" y="347"/>
                </a:cubicBezTo>
                <a:cubicBezTo>
                  <a:pt x="26" y="360"/>
                  <a:pt x="26" y="360"/>
                  <a:pt x="26" y="360"/>
                </a:cubicBezTo>
                <a:cubicBezTo>
                  <a:pt x="33" y="355"/>
                  <a:pt x="33" y="355"/>
                  <a:pt x="33" y="355"/>
                </a:cubicBezTo>
                <a:cubicBezTo>
                  <a:pt x="35" y="347"/>
                  <a:pt x="35" y="347"/>
                  <a:pt x="35" y="347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64" y="318"/>
                  <a:pt x="64" y="318"/>
                  <a:pt x="64" y="318"/>
                </a:cubicBezTo>
                <a:cubicBezTo>
                  <a:pt x="77" y="302"/>
                  <a:pt x="77" y="302"/>
                  <a:pt x="77" y="302"/>
                </a:cubicBezTo>
                <a:cubicBezTo>
                  <a:pt x="77" y="302"/>
                  <a:pt x="79" y="294"/>
                  <a:pt x="80" y="290"/>
                </a:cubicBezTo>
                <a:cubicBezTo>
                  <a:pt x="81" y="287"/>
                  <a:pt x="93" y="283"/>
                  <a:pt x="93" y="283"/>
                </a:cubicBezTo>
                <a:cubicBezTo>
                  <a:pt x="93" y="283"/>
                  <a:pt x="100" y="284"/>
                  <a:pt x="102" y="283"/>
                </a:cubicBezTo>
                <a:cubicBezTo>
                  <a:pt x="105" y="283"/>
                  <a:pt x="106" y="275"/>
                  <a:pt x="113" y="274"/>
                </a:cubicBezTo>
                <a:cubicBezTo>
                  <a:pt x="120" y="273"/>
                  <a:pt x="132" y="274"/>
                  <a:pt x="132" y="274"/>
                </a:cubicBezTo>
                <a:cubicBezTo>
                  <a:pt x="132" y="270"/>
                  <a:pt x="132" y="270"/>
                  <a:pt x="132" y="270"/>
                </a:cubicBezTo>
                <a:cubicBezTo>
                  <a:pt x="135" y="270"/>
                  <a:pt x="135" y="270"/>
                  <a:pt x="135" y="270"/>
                </a:cubicBezTo>
                <a:cubicBezTo>
                  <a:pt x="135" y="275"/>
                  <a:pt x="135" y="275"/>
                  <a:pt x="135" y="275"/>
                </a:cubicBezTo>
                <a:cubicBezTo>
                  <a:pt x="135" y="275"/>
                  <a:pt x="140" y="275"/>
                  <a:pt x="149" y="272"/>
                </a:cubicBezTo>
                <a:cubicBezTo>
                  <a:pt x="157" y="268"/>
                  <a:pt x="153" y="258"/>
                  <a:pt x="153" y="258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3"/>
                  <a:pt x="143" y="253"/>
                  <a:pt x="133" y="251"/>
                </a:cubicBezTo>
                <a:cubicBezTo>
                  <a:pt x="123" y="250"/>
                  <a:pt x="112" y="246"/>
                  <a:pt x="103" y="241"/>
                </a:cubicBezTo>
                <a:cubicBezTo>
                  <a:pt x="95" y="237"/>
                  <a:pt x="101" y="233"/>
                  <a:pt x="100" y="229"/>
                </a:cubicBezTo>
                <a:cubicBezTo>
                  <a:pt x="99" y="226"/>
                  <a:pt x="93" y="223"/>
                  <a:pt x="93" y="223"/>
                </a:cubicBezTo>
                <a:cubicBezTo>
                  <a:pt x="96" y="221"/>
                  <a:pt x="96" y="221"/>
                  <a:pt x="96" y="221"/>
                </a:cubicBezTo>
                <a:cubicBezTo>
                  <a:pt x="93" y="215"/>
                  <a:pt x="93" y="215"/>
                  <a:pt x="93" y="215"/>
                </a:cubicBezTo>
                <a:cubicBezTo>
                  <a:pt x="87" y="218"/>
                  <a:pt x="87" y="218"/>
                  <a:pt x="87" y="218"/>
                </a:cubicBezTo>
                <a:cubicBezTo>
                  <a:pt x="84" y="218"/>
                  <a:pt x="84" y="218"/>
                  <a:pt x="84" y="218"/>
                </a:cubicBezTo>
                <a:cubicBezTo>
                  <a:pt x="84" y="223"/>
                  <a:pt x="84" y="223"/>
                  <a:pt x="8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7" y="220"/>
                  <a:pt x="72" y="224"/>
                  <a:pt x="67" y="224"/>
                </a:cubicBezTo>
                <a:cubicBezTo>
                  <a:pt x="63" y="223"/>
                  <a:pt x="58" y="217"/>
                  <a:pt x="55" y="215"/>
                </a:cubicBezTo>
                <a:cubicBezTo>
                  <a:pt x="51" y="215"/>
                  <a:pt x="49" y="221"/>
                  <a:pt x="49" y="221"/>
                </a:cubicBezTo>
                <a:cubicBezTo>
                  <a:pt x="49" y="221"/>
                  <a:pt x="48" y="218"/>
                  <a:pt x="46" y="219"/>
                </a:cubicBezTo>
                <a:cubicBezTo>
                  <a:pt x="44" y="221"/>
                  <a:pt x="44" y="224"/>
                  <a:pt x="38" y="228"/>
                </a:cubicBezTo>
                <a:cubicBezTo>
                  <a:pt x="34" y="233"/>
                  <a:pt x="28" y="229"/>
                  <a:pt x="23" y="230"/>
                </a:cubicBezTo>
                <a:cubicBezTo>
                  <a:pt x="20" y="233"/>
                  <a:pt x="25" y="237"/>
                  <a:pt x="24" y="241"/>
                </a:cubicBezTo>
                <a:cubicBezTo>
                  <a:pt x="22" y="244"/>
                  <a:pt x="17" y="241"/>
                  <a:pt x="15" y="243"/>
                </a:cubicBezTo>
                <a:cubicBezTo>
                  <a:pt x="12" y="245"/>
                  <a:pt x="14" y="250"/>
                  <a:pt x="14" y="250"/>
                </a:cubicBezTo>
                <a:cubicBezTo>
                  <a:pt x="21" y="252"/>
                  <a:pt x="21" y="252"/>
                  <a:pt x="21" y="252"/>
                </a:cubicBez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8" y="261"/>
                  <a:pt x="29" y="264"/>
                </a:cubicBezTo>
                <a:cubicBezTo>
                  <a:pt x="30" y="266"/>
                  <a:pt x="36" y="271"/>
                  <a:pt x="34" y="273"/>
                </a:cubicBezTo>
                <a:cubicBezTo>
                  <a:pt x="32" y="275"/>
                  <a:pt x="26" y="274"/>
                  <a:pt x="26" y="274"/>
                </a:cubicBezTo>
                <a:cubicBezTo>
                  <a:pt x="19" y="281"/>
                  <a:pt x="19" y="281"/>
                  <a:pt x="19" y="281"/>
                </a:cubicBezTo>
                <a:cubicBezTo>
                  <a:pt x="20" y="290"/>
                  <a:pt x="20" y="290"/>
                  <a:pt x="20" y="290"/>
                </a:cubicBezTo>
                <a:cubicBezTo>
                  <a:pt x="20" y="290"/>
                  <a:pt x="28" y="296"/>
                  <a:pt x="25" y="300"/>
                </a:cubicBezTo>
                <a:cubicBezTo>
                  <a:pt x="23" y="305"/>
                  <a:pt x="13" y="316"/>
                  <a:pt x="13" y="316"/>
                </a:cubicBezTo>
                <a:cubicBezTo>
                  <a:pt x="13" y="316"/>
                  <a:pt x="14" y="322"/>
                  <a:pt x="18" y="324"/>
                </a:cubicBezTo>
                <a:cubicBezTo>
                  <a:pt x="22" y="328"/>
                  <a:pt x="39" y="320"/>
                  <a:pt x="39" y="320"/>
                </a:cubicBezTo>
                <a:cubicBezTo>
                  <a:pt x="39" y="320"/>
                  <a:pt x="50" y="314"/>
                  <a:pt x="52" y="318"/>
                </a:cubicBezTo>
                <a:cubicBezTo>
                  <a:pt x="53" y="321"/>
                  <a:pt x="41" y="327"/>
                  <a:pt x="41" y="327"/>
                </a:cubicBezTo>
                <a:close/>
                <a:moveTo>
                  <a:pt x="13" y="350"/>
                </a:moveTo>
                <a:cubicBezTo>
                  <a:pt x="13" y="350"/>
                  <a:pt x="0" y="354"/>
                  <a:pt x="0" y="361"/>
                </a:cubicBezTo>
                <a:cubicBezTo>
                  <a:pt x="0" y="361"/>
                  <a:pt x="2" y="364"/>
                  <a:pt x="8" y="361"/>
                </a:cubicBezTo>
                <a:cubicBezTo>
                  <a:pt x="15" y="357"/>
                  <a:pt x="18" y="355"/>
                  <a:pt x="18" y="355"/>
                </a:cubicBezTo>
                <a:cubicBezTo>
                  <a:pt x="15" y="353"/>
                  <a:pt x="15" y="353"/>
                  <a:pt x="15" y="353"/>
                </a:cubicBezTo>
                <a:lnTo>
                  <a:pt x="13" y="350"/>
                </a:lnTo>
                <a:close/>
                <a:moveTo>
                  <a:pt x="1019" y="210"/>
                </a:moveTo>
                <a:cubicBezTo>
                  <a:pt x="1015" y="206"/>
                  <a:pt x="1013" y="209"/>
                  <a:pt x="1004" y="209"/>
                </a:cubicBezTo>
                <a:cubicBezTo>
                  <a:pt x="997" y="209"/>
                  <a:pt x="1003" y="198"/>
                  <a:pt x="996" y="191"/>
                </a:cubicBezTo>
                <a:cubicBezTo>
                  <a:pt x="988" y="182"/>
                  <a:pt x="973" y="186"/>
                  <a:pt x="973" y="186"/>
                </a:cubicBezTo>
                <a:cubicBezTo>
                  <a:pt x="971" y="155"/>
                  <a:pt x="971" y="155"/>
                  <a:pt x="971" y="155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3" y="159"/>
                  <a:pt x="964" y="150"/>
                  <a:pt x="959" y="146"/>
                </a:cubicBezTo>
                <a:cubicBezTo>
                  <a:pt x="955" y="141"/>
                  <a:pt x="950" y="138"/>
                  <a:pt x="950" y="138"/>
                </a:cubicBezTo>
                <a:cubicBezTo>
                  <a:pt x="946" y="128"/>
                  <a:pt x="946" y="128"/>
                  <a:pt x="946" y="128"/>
                </a:cubicBezTo>
                <a:cubicBezTo>
                  <a:pt x="938" y="128"/>
                  <a:pt x="938" y="128"/>
                  <a:pt x="938" y="128"/>
                </a:cubicBezTo>
                <a:cubicBezTo>
                  <a:pt x="938" y="128"/>
                  <a:pt x="920" y="108"/>
                  <a:pt x="919" y="104"/>
                </a:cubicBezTo>
                <a:cubicBezTo>
                  <a:pt x="919" y="100"/>
                  <a:pt x="929" y="98"/>
                  <a:pt x="934" y="95"/>
                </a:cubicBezTo>
                <a:cubicBezTo>
                  <a:pt x="938" y="92"/>
                  <a:pt x="932" y="82"/>
                  <a:pt x="930" y="75"/>
                </a:cubicBezTo>
                <a:cubicBezTo>
                  <a:pt x="927" y="68"/>
                  <a:pt x="942" y="68"/>
                  <a:pt x="942" y="68"/>
                </a:cubicBezTo>
                <a:cubicBezTo>
                  <a:pt x="942" y="68"/>
                  <a:pt x="934" y="61"/>
                  <a:pt x="922" y="59"/>
                </a:cubicBezTo>
                <a:cubicBezTo>
                  <a:pt x="910" y="55"/>
                  <a:pt x="906" y="62"/>
                  <a:pt x="898" y="68"/>
                </a:cubicBezTo>
                <a:cubicBezTo>
                  <a:pt x="890" y="73"/>
                  <a:pt x="882" y="68"/>
                  <a:pt x="871" y="59"/>
                </a:cubicBezTo>
                <a:cubicBezTo>
                  <a:pt x="861" y="49"/>
                  <a:pt x="864" y="36"/>
                  <a:pt x="861" y="25"/>
                </a:cubicBezTo>
                <a:cubicBezTo>
                  <a:pt x="858" y="16"/>
                  <a:pt x="849" y="17"/>
                  <a:pt x="843" y="17"/>
                </a:cubicBezTo>
                <a:cubicBezTo>
                  <a:pt x="838" y="17"/>
                  <a:pt x="841" y="8"/>
                  <a:pt x="838" y="8"/>
                </a:cubicBezTo>
                <a:cubicBezTo>
                  <a:pt x="834" y="8"/>
                  <a:pt x="829" y="14"/>
                  <a:pt x="829" y="14"/>
                </a:cubicBezTo>
                <a:cubicBezTo>
                  <a:pt x="803" y="4"/>
                  <a:pt x="803" y="4"/>
                  <a:pt x="803" y="4"/>
                </a:cubicBezTo>
                <a:cubicBezTo>
                  <a:pt x="803" y="4"/>
                  <a:pt x="799" y="0"/>
                  <a:pt x="792" y="0"/>
                </a:cubicBezTo>
                <a:cubicBezTo>
                  <a:pt x="787" y="0"/>
                  <a:pt x="789" y="14"/>
                  <a:pt x="789" y="14"/>
                </a:cubicBezTo>
                <a:cubicBezTo>
                  <a:pt x="789" y="14"/>
                  <a:pt x="781" y="15"/>
                  <a:pt x="773" y="16"/>
                </a:cubicBezTo>
                <a:cubicBezTo>
                  <a:pt x="766" y="17"/>
                  <a:pt x="757" y="28"/>
                  <a:pt x="757" y="28"/>
                </a:cubicBezTo>
                <a:cubicBezTo>
                  <a:pt x="741" y="30"/>
                  <a:pt x="741" y="30"/>
                  <a:pt x="741" y="30"/>
                </a:cubicBezTo>
                <a:cubicBezTo>
                  <a:pt x="726" y="59"/>
                  <a:pt x="726" y="59"/>
                  <a:pt x="726" y="59"/>
                </a:cubicBez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1" y="69"/>
                  <a:pt x="703" y="85"/>
                </a:cubicBezTo>
                <a:cubicBezTo>
                  <a:pt x="685" y="101"/>
                  <a:pt x="665" y="99"/>
                  <a:pt x="665" y="99"/>
                </a:cubicBezTo>
                <a:cubicBezTo>
                  <a:pt x="665" y="99"/>
                  <a:pt x="662" y="95"/>
                  <a:pt x="651" y="98"/>
                </a:cubicBezTo>
                <a:cubicBezTo>
                  <a:pt x="640" y="101"/>
                  <a:pt x="624" y="118"/>
                  <a:pt x="614" y="126"/>
                </a:cubicBezTo>
                <a:cubicBezTo>
                  <a:pt x="604" y="132"/>
                  <a:pt x="587" y="131"/>
                  <a:pt x="587" y="131"/>
                </a:cubicBezTo>
                <a:cubicBezTo>
                  <a:pt x="578" y="126"/>
                  <a:pt x="578" y="126"/>
                  <a:pt x="578" y="126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4" y="138"/>
                  <a:pt x="564" y="138"/>
                  <a:pt x="564" y="138"/>
                </a:cubicBezTo>
                <a:cubicBezTo>
                  <a:pt x="564" y="138"/>
                  <a:pt x="542" y="133"/>
                  <a:pt x="539" y="130"/>
                </a:cubicBezTo>
                <a:cubicBezTo>
                  <a:pt x="534" y="127"/>
                  <a:pt x="517" y="129"/>
                  <a:pt x="517" y="129"/>
                </a:cubicBezTo>
                <a:cubicBezTo>
                  <a:pt x="517" y="129"/>
                  <a:pt x="522" y="142"/>
                  <a:pt x="515" y="145"/>
                </a:cubicBezTo>
                <a:cubicBezTo>
                  <a:pt x="509" y="148"/>
                  <a:pt x="490" y="136"/>
                  <a:pt x="490" y="136"/>
                </a:cubicBezTo>
                <a:cubicBezTo>
                  <a:pt x="490" y="123"/>
                  <a:pt x="490" y="123"/>
                  <a:pt x="490" y="123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77" y="118"/>
                  <a:pt x="467" y="134"/>
                  <a:pt x="448" y="131"/>
                </a:cubicBezTo>
                <a:cubicBezTo>
                  <a:pt x="428" y="129"/>
                  <a:pt x="434" y="111"/>
                  <a:pt x="434" y="111"/>
                </a:cubicBezTo>
                <a:cubicBezTo>
                  <a:pt x="423" y="113"/>
                  <a:pt x="423" y="113"/>
                  <a:pt x="423" y="113"/>
                </a:cubicBezTo>
                <a:cubicBezTo>
                  <a:pt x="423" y="113"/>
                  <a:pt x="421" y="117"/>
                  <a:pt x="419" y="122"/>
                </a:cubicBezTo>
                <a:cubicBezTo>
                  <a:pt x="417" y="126"/>
                  <a:pt x="403" y="131"/>
                  <a:pt x="395" y="130"/>
                </a:cubicBezTo>
                <a:cubicBezTo>
                  <a:pt x="386" y="128"/>
                  <a:pt x="381" y="134"/>
                  <a:pt x="373" y="138"/>
                </a:cubicBezTo>
                <a:cubicBezTo>
                  <a:pt x="364" y="142"/>
                  <a:pt x="348" y="143"/>
                  <a:pt x="348" y="143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00" y="178"/>
                  <a:pt x="300" y="178"/>
                  <a:pt x="300" y="178"/>
                </a:cubicBezTo>
                <a:cubicBezTo>
                  <a:pt x="300" y="186"/>
                  <a:pt x="300" y="186"/>
                  <a:pt x="300" y="186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69" y="213"/>
                  <a:pt x="269" y="213"/>
                  <a:pt x="269" y="213"/>
                </a:cubicBezTo>
                <a:cubicBezTo>
                  <a:pt x="269" y="213"/>
                  <a:pt x="271" y="222"/>
                  <a:pt x="264" y="230"/>
                </a:cubicBezTo>
                <a:cubicBezTo>
                  <a:pt x="255" y="239"/>
                  <a:pt x="239" y="238"/>
                  <a:pt x="239" y="238"/>
                </a:cubicBezTo>
                <a:cubicBezTo>
                  <a:pt x="220" y="240"/>
                  <a:pt x="220" y="240"/>
                  <a:pt x="220" y="240"/>
                </a:cubicBezTo>
                <a:cubicBezTo>
                  <a:pt x="218" y="236"/>
                  <a:pt x="218" y="236"/>
                  <a:pt x="218" y="236"/>
                </a:cubicBezTo>
                <a:cubicBezTo>
                  <a:pt x="206" y="245"/>
                  <a:pt x="206" y="245"/>
                  <a:pt x="206" y="245"/>
                </a:cubicBezTo>
                <a:cubicBezTo>
                  <a:pt x="197" y="245"/>
                  <a:pt x="197" y="245"/>
                  <a:pt x="197" y="245"/>
                </a:cubicBezTo>
                <a:cubicBezTo>
                  <a:pt x="194" y="247"/>
                  <a:pt x="187" y="251"/>
                  <a:pt x="184" y="252"/>
                </a:cubicBezTo>
                <a:cubicBezTo>
                  <a:pt x="180" y="253"/>
                  <a:pt x="166" y="251"/>
                  <a:pt x="161" y="253"/>
                </a:cubicBezTo>
                <a:cubicBezTo>
                  <a:pt x="154" y="255"/>
                  <a:pt x="157" y="262"/>
                  <a:pt x="157" y="262"/>
                </a:cubicBezTo>
                <a:cubicBezTo>
                  <a:pt x="157" y="262"/>
                  <a:pt x="156" y="266"/>
                  <a:pt x="155" y="270"/>
                </a:cubicBezTo>
                <a:cubicBezTo>
                  <a:pt x="155" y="273"/>
                  <a:pt x="171" y="275"/>
                  <a:pt x="171" y="275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77" y="280"/>
                  <a:pt x="197" y="275"/>
                  <a:pt x="198" y="277"/>
                </a:cubicBezTo>
                <a:cubicBezTo>
                  <a:pt x="198" y="280"/>
                  <a:pt x="186" y="283"/>
                  <a:pt x="186" y="283"/>
                </a:cubicBezTo>
                <a:cubicBezTo>
                  <a:pt x="183" y="282"/>
                  <a:pt x="183" y="282"/>
                  <a:pt x="183" y="282"/>
                </a:cubicBezTo>
                <a:cubicBezTo>
                  <a:pt x="173" y="287"/>
                  <a:pt x="173" y="287"/>
                  <a:pt x="173" y="287"/>
                </a:cubicBezTo>
                <a:cubicBezTo>
                  <a:pt x="156" y="291"/>
                  <a:pt x="156" y="291"/>
                  <a:pt x="156" y="291"/>
                </a:cubicBezTo>
                <a:cubicBezTo>
                  <a:pt x="151" y="303"/>
                  <a:pt x="151" y="303"/>
                  <a:pt x="151" y="303"/>
                </a:cubicBezTo>
                <a:cubicBezTo>
                  <a:pt x="156" y="305"/>
                  <a:pt x="156" y="305"/>
                  <a:pt x="156" y="305"/>
                </a:cubicBezTo>
                <a:cubicBezTo>
                  <a:pt x="156" y="305"/>
                  <a:pt x="161" y="303"/>
                  <a:pt x="165" y="303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71" y="303"/>
                  <a:pt x="168" y="306"/>
                  <a:pt x="165" y="309"/>
                </a:cubicBezTo>
                <a:cubicBezTo>
                  <a:pt x="162" y="312"/>
                  <a:pt x="151" y="310"/>
                  <a:pt x="151" y="310"/>
                </a:cubicBezTo>
                <a:cubicBezTo>
                  <a:pt x="144" y="314"/>
                  <a:pt x="144" y="314"/>
                  <a:pt x="144" y="314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10" y="318"/>
                  <a:pt x="110" y="318"/>
                  <a:pt x="110" y="318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97" y="314"/>
                  <a:pt x="97" y="314"/>
                  <a:pt x="97" y="314"/>
                </a:cubicBezTo>
                <a:cubicBezTo>
                  <a:pt x="97" y="317"/>
                  <a:pt x="97" y="317"/>
                  <a:pt x="97" y="317"/>
                </a:cubicBezTo>
                <a:cubicBezTo>
                  <a:pt x="106" y="322"/>
                  <a:pt x="106" y="322"/>
                  <a:pt x="106" y="322"/>
                </a:cubicBezTo>
                <a:cubicBezTo>
                  <a:pt x="106" y="322"/>
                  <a:pt x="102" y="327"/>
                  <a:pt x="96" y="328"/>
                </a:cubicBezTo>
                <a:cubicBezTo>
                  <a:pt x="80" y="328"/>
                  <a:pt x="80" y="328"/>
                  <a:pt x="80" y="328"/>
                </a:cubicBezTo>
                <a:cubicBezTo>
                  <a:pt x="80" y="321"/>
                  <a:pt x="80" y="321"/>
                  <a:pt x="80" y="321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69" y="324"/>
                  <a:pt x="67" y="330"/>
                  <a:pt x="63" y="330"/>
                </a:cubicBezTo>
                <a:cubicBezTo>
                  <a:pt x="58" y="330"/>
                  <a:pt x="50" y="333"/>
                  <a:pt x="48" y="337"/>
                </a:cubicBezTo>
                <a:cubicBezTo>
                  <a:pt x="47" y="341"/>
                  <a:pt x="45" y="346"/>
                  <a:pt x="40" y="348"/>
                </a:cubicBezTo>
                <a:cubicBezTo>
                  <a:pt x="35" y="349"/>
                  <a:pt x="38" y="353"/>
                  <a:pt x="37" y="357"/>
                </a:cubicBezTo>
                <a:cubicBezTo>
                  <a:pt x="36" y="362"/>
                  <a:pt x="29" y="363"/>
                  <a:pt x="29" y="363"/>
                </a:cubicBezTo>
                <a:cubicBezTo>
                  <a:pt x="28" y="368"/>
                  <a:pt x="28" y="368"/>
                  <a:pt x="28" y="368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32" y="384"/>
                  <a:pt x="32" y="384"/>
                  <a:pt x="32" y="384"/>
                </a:cubicBezTo>
                <a:cubicBezTo>
                  <a:pt x="26" y="399"/>
                  <a:pt x="26" y="399"/>
                  <a:pt x="26" y="399"/>
                </a:cubicBezTo>
                <a:cubicBezTo>
                  <a:pt x="51" y="388"/>
                  <a:pt x="51" y="388"/>
                  <a:pt x="51" y="388"/>
                </a:cubicBezTo>
                <a:cubicBezTo>
                  <a:pt x="51" y="388"/>
                  <a:pt x="68" y="380"/>
                  <a:pt x="73" y="385"/>
                </a:cubicBezTo>
                <a:cubicBezTo>
                  <a:pt x="78" y="391"/>
                  <a:pt x="58" y="404"/>
                  <a:pt x="58" y="404"/>
                </a:cubicBezTo>
                <a:cubicBezTo>
                  <a:pt x="65" y="407"/>
                  <a:pt x="65" y="407"/>
                  <a:pt x="65" y="407"/>
                </a:cubicBezTo>
                <a:cubicBezTo>
                  <a:pt x="66" y="411"/>
                  <a:pt x="66" y="411"/>
                  <a:pt x="66" y="411"/>
                </a:cubicBezTo>
                <a:cubicBezTo>
                  <a:pt x="74" y="413"/>
                  <a:pt x="74" y="413"/>
                  <a:pt x="74" y="413"/>
                </a:cubicBezTo>
                <a:cubicBezTo>
                  <a:pt x="74" y="413"/>
                  <a:pt x="71" y="419"/>
                  <a:pt x="72" y="424"/>
                </a:cubicBezTo>
                <a:cubicBezTo>
                  <a:pt x="73" y="429"/>
                  <a:pt x="82" y="422"/>
                  <a:pt x="85" y="426"/>
                </a:cubicBezTo>
                <a:cubicBezTo>
                  <a:pt x="88" y="430"/>
                  <a:pt x="80" y="434"/>
                  <a:pt x="75" y="436"/>
                </a:cubicBezTo>
                <a:cubicBezTo>
                  <a:pt x="71" y="438"/>
                  <a:pt x="72" y="443"/>
                  <a:pt x="73" y="446"/>
                </a:cubicBezTo>
                <a:cubicBezTo>
                  <a:pt x="74" y="448"/>
                  <a:pt x="79" y="446"/>
                  <a:pt x="79" y="446"/>
                </a:cubicBezTo>
                <a:cubicBezTo>
                  <a:pt x="79" y="450"/>
                  <a:pt x="79" y="450"/>
                  <a:pt x="79" y="450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79" y="459"/>
                  <a:pt x="79" y="459"/>
                  <a:pt x="79" y="459"/>
                </a:cubicBezTo>
                <a:cubicBezTo>
                  <a:pt x="74" y="457"/>
                  <a:pt x="74" y="457"/>
                  <a:pt x="74" y="457"/>
                </a:cubicBezTo>
                <a:cubicBezTo>
                  <a:pt x="71" y="458"/>
                  <a:pt x="71" y="458"/>
                  <a:pt x="71" y="458"/>
                </a:cubicBezTo>
                <a:cubicBezTo>
                  <a:pt x="72" y="463"/>
                  <a:pt x="72" y="463"/>
                  <a:pt x="72" y="463"/>
                </a:cubicBezTo>
                <a:cubicBezTo>
                  <a:pt x="67" y="458"/>
                  <a:pt x="67" y="458"/>
                  <a:pt x="67" y="458"/>
                </a:cubicBezTo>
                <a:cubicBezTo>
                  <a:pt x="69" y="453"/>
                  <a:pt x="69" y="453"/>
                  <a:pt x="69" y="453"/>
                </a:cubicBezTo>
                <a:cubicBezTo>
                  <a:pt x="69" y="453"/>
                  <a:pt x="59" y="444"/>
                  <a:pt x="55" y="445"/>
                </a:cubicBezTo>
                <a:cubicBezTo>
                  <a:pt x="50" y="446"/>
                  <a:pt x="56" y="458"/>
                  <a:pt x="56" y="458"/>
                </a:cubicBezTo>
                <a:cubicBezTo>
                  <a:pt x="56" y="458"/>
                  <a:pt x="61" y="458"/>
                  <a:pt x="61" y="464"/>
                </a:cubicBezTo>
                <a:cubicBezTo>
                  <a:pt x="62" y="471"/>
                  <a:pt x="52" y="471"/>
                  <a:pt x="52" y="471"/>
                </a:cubicBezTo>
                <a:cubicBezTo>
                  <a:pt x="71" y="478"/>
                  <a:pt x="71" y="478"/>
                  <a:pt x="71" y="478"/>
                </a:cubicBezTo>
                <a:cubicBezTo>
                  <a:pt x="81" y="471"/>
                  <a:pt x="81" y="471"/>
                  <a:pt x="81" y="471"/>
                </a:cubicBezTo>
                <a:cubicBezTo>
                  <a:pt x="86" y="481"/>
                  <a:pt x="86" y="481"/>
                  <a:pt x="86" y="481"/>
                </a:cubicBezTo>
                <a:cubicBezTo>
                  <a:pt x="91" y="478"/>
                  <a:pt x="91" y="478"/>
                  <a:pt x="91" y="478"/>
                </a:cubicBezTo>
                <a:cubicBezTo>
                  <a:pt x="91" y="478"/>
                  <a:pt x="101" y="478"/>
                  <a:pt x="108" y="480"/>
                </a:cubicBezTo>
                <a:cubicBezTo>
                  <a:pt x="115" y="482"/>
                  <a:pt x="107" y="496"/>
                  <a:pt x="107" y="496"/>
                </a:cubicBezTo>
                <a:cubicBezTo>
                  <a:pt x="100" y="503"/>
                  <a:pt x="100" y="503"/>
                  <a:pt x="100" y="503"/>
                </a:cubicBezTo>
                <a:cubicBezTo>
                  <a:pt x="111" y="505"/>
                  <a:pt x="111" y="505"/>
                  <a:pt x="111" y="505"/>
                </a:cubicBezTo>
                <a:cubicBezTo>
                  <a:pt x="111" y="507"/>
                  <a:pt x="111" y="507"/>
                  <a:pt x="111" y="507"/>
                </a:cubicBezTo>
                <a:cubicBezTo>
                  <a:pt x="127" y="509"/>
                  <a:pt x="127" y="509"/>
                  <a:pt x="127" y="509"/>
                </a:cubicBezTo>
                <a:cubicBezTo>
                  <a:pt x="110" y="510"/>
                  <a:pt x="110" y="510"/>
                  <a:pt x="110" y="510"/>
                </a:cubicBezTo>
                <a:cubicBezTo>
                  <a:pt x="112" y="520"/>
                  <a:pt x="112" y="520"/>
                  <a:pt x="112" y="520"/>
                </a:cubicBezTo>
                <a:cubicBezTo>
                  <a:pt x="118" y="519"/>
                  <a:pt x="118" y="519"/>
                  <a:pt x="118" y="519"/>
                </a:cubicBezTo>
                <a:cubicBezTo>
                  <a:pt x="123" y="515"/>
                  <a:pt x="123" y="515"/>
                  <a:pt x="123" y="515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30" y="524"/>
                  <a:pt x="130" y="524"/>
                  <a:pt x="130" y="524"/>
                </a:cubicBezTo>
                <a:cubicBezTo>
                  <a:pt x="130" y="524"/>
                  <a:pt x="135" y="522"/>
                  <a:pt x="134" y="527"/>
                </a:cubicBezTo>
                <a:cubicBezTo>
                  <a:pt x="134" y="532"/>
                  <a:pt x="129" y="535"/>
                  <a:pt x="129" y="535"/>
                </a:cubicBezTo>
                <a:cubicBezTo>
                  <a:pt x="129" y="535"/>
                  <a:pt x="123" y="529"/>
                  <a:pt x="119" y="536"/>
                </a:cubicBezTo>
                <a:cubicBezTo>
                  <a:pt x="115" y="542"/>
                  <a:pt x="122" y="543"/>
                  <a:pt x="122" y="543"/>
                </a:cubicBezTo>
                <a:cubicBezTo>
                  <a:pt x="128" y="540"/>
                  <a:pt x="128" y="540"/>
                  <a:pt x="128" y="540"/>
                </a:cubicBezTo>
                <a:cubicBezTo>
                  <a:pt x="133" y="541"/>
                  <a:pt x="133" y="541"/>
                  <a:pt x="133" y="541"/>
                </a:cubicBezTo>
                <a:cubicBezTo>
                  <a:pt x="176" y="530"/>
                  <a:pt x="176" y="530"/>
                  <a:pt x="176" y="530"/>
                </a:cubicBezTo>
                <a:cubicBezTo>
                  <a:pt x="162" y="540"/>
                  <a:pt x="162" y="540"/>
                  <a:pt x="162" y="540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50" y="548"/>
                  <a:pt x="150" y="548"/>
                  <a:pt x="150" y="54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30" y="561"/>
                  <a:pt x="130" y="561"/>
                  <a:pt x="130" y="561"/>
                </a:cubicBezTo>
                <a:cubicBezTo>
                  <a:pt x="132" y="562"/>
                  <a:pt x="132" y="562"/>
                  <a:pt x="132" y="562"/>
                </a:cubicBezTo>
                <a:cubicBezTo>
                  <a:pt x="147" y="558"/>
                  <a:pt x="147" y="558"/>
                  <a:pt x="147" y="558"/>
                </a:cubicBezTo>
                <a:cubicBezTo>
                  <a:pt x="147" y="554"/>
                  <a:pt x="147" y="554"/>
                  <a:pt x="147" y="554"/>
                </a:cubicBezTo>
                <a:cubicBezTo>
                  <a:pt x="153" y="553"/>
                  <a:pt x="153" y="553"/>
                  <a:pt x="153" y="553"/>
                </a:cubicBezTo>
                <a:cubicBezTo>
                  <a:pt x="155" y="554"/>
                  <a:pt x="155" y="554"/>
                  <a:pt x="155" y="554"/>
                </a:cubicBezTo>
                <a:cubicBezTo>
                  <a:pt x="167" y="548"/>
                  <a:pt x="167" y="548"/>
                  <a:pt x="167" y="548"/>
                </a:cubicBezTo>
                <a:cubicBezTo>
                  <a:pt x="168" y="551"/>
                  <a:pt x="168" y="551"/>
                  <a:pt x="168" y="551"/>
                </a:cubicBezTo>
                <a:cubicBezTo>
                  <a:pt x="162" y="556"/>
                  <a:pt x="162" y="556"/>
                  <a:pt x="162" y="556"/>
                </a:cubicBezTo>
                <a:cubicBezTo>
                  <a:pt x="165" y="558"/>
                  <a:pt x="165" y="558"/>
                  <a:pt x="165" y="558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5" y="562"/>
                  <a:pt x="165" y="562"/>
                  <a:pt x="165" y="562"/>
                </a:cubicBezTo>
                <a:cubicBezTo>
                  <a:pt x="177" y="550"/>
                  <a:pt x="177" y="550"/>
                  <a:pt x="177" y="550"/>
                </a:cubicBezTo>
                <a:cubicBezTo>
                  <a:pt x="175" y="543"/>
                  <a:pt x="175" y="543"/>
                  <a:pt x="175" y="543"/>
                </a:cubicBezTo>
                <a:cubicBezTo>
                  <a:pt x="175" y="543"/>
                  <a:pt x="179" y="540"/>
                  <a:pt x="185" y="539"/>
                </a:cubicBezTo>
                <a:cubicBezTo>
                  <a:pt x="192" y="538"/>
                  <a:pt x="195" y="545"/>
                  <a:pt x="195" y="545"/>
                </a:cubicBezTo>
                <a:cubicBezTo>
                  <a:pt x="206" y="551"/>
                  <a:pt x="206" y="551"/>
                  <a:pt x="206" y="551"/>
                </a:cubicBezTo>
                <a:cubicBezTo>
                  <a:pt x="210" y="549"/>
                  <a:pt x="210" y="549"/>
                  <a:pt x="210" y="549"/>
                </a:cubicBezTo>
                <a:cubicBezTo>
                  <a:pt x="208" y="545"/>
                  <a:pt x="208" y="545"/>
                  <a:pt x="208" y="545"/>
                </a:cubicBezTo>
                <a:cubicBezTo>
                  <a:pt x="212" y="541"/>
                  <a:pt x="212" y="541"/>
                  <a:pt x="212" y="541"/>
                </a:cubicBezTo>
                <a:cubicBezTo>
                  <a:pt x="221" y="545"/>
                  <a:pt x="221" y="545"/>
                  <a:pt x="221" y="545"/>
                </a:cubicBezTo>
                <a:cubicBezTo>
                  <a:pt x="221" y="545"/>
                  <a:pt x="219" y="546"/>
                  <a:pt x="218" y="548"/>
                </a:cubicBezTo>
                <a:cubicBezTo>
                  <a:pt x="216" y="548"/>
                  <a:pt x="217" y="552"/>
                  <a:pt x="217" y="552"/>
                </a:cubicBezTo>
                <a:cubicBezTo>
                  <a:pt x="221" y="551"/>
                  <a:pt x="221" y="551"/>
                  <a:pt x="221" y="551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23" y="548"/>
                  <a:pt x="223" y="548"/>
                  <a:pt x="223" y="548"/>
                </a:cubicBezTo>
                <a:cubicBezTo>
                  <a:pt x="227" y="546"/>
                  <a:pt x="232" y="543"/>
                  <a:pt x="233" y="545"/>
                </a:cubicBezTo>
                <a:cubicBezTo>
                  <a:pt x="236" y="548"/>
                  <a:pt x="233" y="552"/>
                  <a:pt x="233" y="552"/>
                </a:cubicBezTo>
                <a:cubicBezTo>
                  <a:pt x="241" y="560"/>
                  <a:pt x="241" y="560"/>
                  <a:pt x="241" y="560"/>
                </a:cubicBezTo>
                <a:cubicBezTo>
                  <a:pt x="241" y="566"/>
                  <a:pt x="241" y="566"/>
                  <a:pt x="241" y="566"/>
                </a:cubicBezTo>
                <a:cubicBezTo>
                  <a:pt x="241" y="566"/>
                  <a:pt x="255" y="570"/>
                  <a:pt x="267" y="572"/>
                </a:cubicBezTo>
                <a:cubicBezTo>
                  <a:pt x="278" y="573"/>
                  <a:pt x="284" y="564"/>
                  <a:pt x="295" y="556"/>
                </a:cubicBezTo>
                <a:cubicBezTo>
                  <a:pt x="305" y="550"/>
                  <a:pt x="312" y="558"/>
                  <a:pt x="312" y="558"/>
                </a:cubicBezTo>
                <a:cubicBezTo>
                  <a:pt x="315" y="546"/>
                  <a:pt x="315" y="546"/>
                  <a:pt x="315" y="546"/>
                </a:cubicBezTo>
                <a:cubicBezTo>
                  <a:pt x="309" y="546"/>
                  <a:pt x="309" y="546"/>
                  <a:pt x="309" y="546"/>
                </a:cubicBezTo>
                <a:cubicBezTo>
                  <a:pt x="309" y="546"/>
                  <a:pt x="312" y="527"/>
                  <a:pt x="310" y="517"/>
                </a:cubicBezTo>
                <a:cubicBezTo>
                  <a:pt x="309" y="507"/>
                  <a:pt x="318" y="510"/>
                  <a:pt x="332" y="508"/>
                </a:cubicBezTo>
                <a:cubicBezTo>
                  <a:pt x="346" y="506"/>
                  <a:pt x="353" y="506"/>
                  <a:pt x="353" y="506"/>
                </a:cubicBezTo>
                <a:cubicBezTo>
                  <a:pt x="353" y="506"/>
                  <a:pt x="379" y="510"/>
                  <a:pt x="391" y="513"/>
                </a:cubicBezTo>
                <a:cubicBezTo>
                  <a:pt x="402" y="515"/>
                  <a:pt x="407" y="526"/>
                  <a:pt x="417" y="534"/>
                </a:cubicBezTo>
                <a:cubicBezTo>
                  <a:pt x="429" y="540"/>
                  <a:pt x="454" y="525"/>
                  <a:pt x="454" y="525"/>
                </a:cubicBezTo>
                <a:cubicBezTo>
                  <a:pt x="454" y="525"/>
                  <a:pt x="484" y="507"/>
                  <a:pt x="494" y="497"/>
                </a:cubicBezTo>
                <a:cubicBezTo>
                  <a:pt x="505" y="489"/>
                  <a:pt x="514" y="458"/>
                  <a:pt x="523" y="449"/>
                </a:cubicBezTo>
                <a:cubicBezTo>
                  <a:pt x="530" y="442"/>
                  <a:pt x="553" y="456"/>
                  <a:pt x="563" y="456"/>
                </a:cubicBezTo>
                <a:cubicBezTo>
                  <a:pt x="575" y="455"/>
                  <a:pt x="578" y="441"/>
                  <a:pt x="578" y="441"/>
                </a:cubicBezTo>
                <a:cubicBezTo>
                  <a:pt x="573" y="439"/>
                  <a:pt x="573" y="439"/>
                  <a:pt x="573" y="439"/>
                </a:cubicBezTo>
                <a:cubicBezTo>
                  <a:pt x="581" y="436"/>
                  <a:pt x="581" y="436"/>
                  <a:pt x="581" y="436"/>
                </a:cubicBezTo>
                <a:cubicBezTo>
                  <a:pt x="581" y="436"/>
                  <a:pt x="578" y="423"/>
                  <a:pt x="592" y="423"/>
                </a:cubicBezTo>
                <a:cubicBezTo>
                  <a:pt x="606" y="423"/>
                  <a:pt x="606" y="438"/>
                  <a:pt x="606" y="438"/>
                </a:cubicBezTo>
                <a:cubicBezTo>
                  <a:pt x="606" y="438"/>
                  <a:pt x="594" y="446"/>
                  <a:pt x="590" y="458"/>
                </a:cubicBezTo>
                <a:cubicBezTo>
                  <a:pt x="587" y="469"/>
                  <a:pt x="606" y="474"/>
                  <a:pt x="607" y="477"/>
                </a:cubicBezTo>
                <a:cubicBezTo>
                  <a:pt x="608" y="479"/>
                  <a:pt x="606" y="486"/>
                  <a:pt x="606" y="486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38" y="451"/>
                  <a:pt x="638" y="451"/>
                  <a:pt x="638" y="451"/>
                </a:cubicBezTo>
                <a:cubicBezTo>
                  <a:pt x="625" y="439"/>
                  <a:pt x="625" y="439"/>
                  <a:pt x="625" y="439"/>
                </a:cubicBezTo>
                <a:cubicBezTo>
                  <a:pt x="625" y="439"/>
                  <a:pt x="625" y="423"/>
                  <a:pt x="626" y="416"/>
                </a:cubicBezTo>
                <a:cubicBezTo>
                  <a:pt x="626" y="410"/>
                  <a:pt x="645" y="413"/>
                  <a:pt x="645" y="413"/>
                </a:cubicBezTo>
                <a:cubicBezTo>
                  <a:pt x="648" y="419"/>
                  <a:pt x="648" y="419"/>
                  <a:pt x="648" y="419"/>
                </a:cubicBezTo>
                <a:cubicBezTo>
                  <a:pt x="675" y="407"/>
                  <a:pt x="675" y="407"/>
                  <a:pt x="675" y="407"/>
                </a:cubicBezTo>
                <a:cubicBezTo>
                  <a:pt x="674" y="400"/>
                  <a:pt x="674" y="400"/>
                  <a:pt x="674" y="400"/>
                </a:cubicBezTo>
                <a:cubicBezTo>
                  <a:pt x="684" y="398"/>
                  <a:pt x="684" y="398"/>
                  <a:pt x="684" y="398"/>
                </a:cubicBezTo>
                <a:cubicBezTo>
                  <a:pt x="684" y="398"/>
                  <a:pt x="698" y="380"/>
                  <a:pt x="707" y="377"/>
                </a:cubicBezTo>
                <a:cubicBezTo>
                  <a:pt x="714" y="372"/>
                  <a:pt x="732" y="382"/>
                  <a:pt x="732" y="382"/>
                </a:cubicBezTo>
                <a:cubicBezTo>
                  <a:pt x="751" y="373"/>
                  <a:pt x="751" y="373"/>
                  <a:pt x="751" y="373"/>
                </a:cubicBezTo>
                <a:cubicBezTo>
                  <a:pt x="751" y="373"/>
                  <a:pt x="766" y="371"/>
                  <a:pt x="781" y="360"/>
                </a:cubicBezTo>
                <a:cubicBezTo>
                  <a:pt x="796" y="348"/>
                  <a:pt x="825" y="313"/>
                  <a:pt x="825" y="313"/>
                </a:cubicBezTo>
                <a:cubicBezTo>
                  <a:pt x="825" y="313"/>
                  <a:pt x="845" y="305"/>
                  <a:pt x="865" y="297"/>
                </a:cubicBezTo>
                <a:cubicBezTo>
                  <a:pt x="885" y="288"/>
                  <a:pt x="889" y="271"/>
                  <a:pt x="889" y="271"/>
                </a:cubicBezTo>
                <a:cubicBezTo>
                  <a:pt x="900" y="272"/>
                  <a:pt x="900" y="272"/>
                  <a:pt x="900" y="272"/>
                </a:cubicBezTo>
                <a:cubicBezTo>
                  <a:pt x="904" y="276"/>
                  <a:pt x="904" y="276"/>
                  <a:pt x="904" y="276"/>
                </a:cubicBezTo>
                <a:cubicBezTo>
                  <a:pt x="916" y="270"/>
                  <a:pt x="916" y="270"/>
                  <a:pt x="916" y="270"/>
                </a:cubicBezTo>
                <a:cubicBezTo>
                  <a:pt x="910" y="253"/>
                  <a:pt x="910" y="253"/>
                  <a:pt x="910" y="253"/>
                </a:cubicBezTo>
                <a:cubicBezTo>
                  <a:pt x="930" y="253"/>
                  <a:pt x="930" y="253"/>
                  <a:pt x="930" y="253"/>
                </a:cubicBezTo>
                <a:cubicBezTo>
                  <a:pt x="933" y="246"/>
                  <a:pt x="933" y="246"/>
                  <a:pt x="933" y="246"/>
                </a:cubicBezTo>
                <a:cubicBezTo>
                  <a:pt x="946" y="246"/>
                  <a:pt x="946" y="246"/>
                  <a:pt x="946" y="246"/>
                </a:cubicBezTo>
                <a:cubicBezTo>
                  <a:pt x="946" y="242"/>
                  <a:pt x="946" y="242"/>
                  <a:pt x="946" y="242"/>
                </a:cubicBezTo>
                <a:cubicBezTo>
                  <a:pt x="975" y="238"/>
                  <a:pt x="975" y="238"/>
                  <a:pt x="975" y="238"/>
                </a:cubicBezTo>
                <a:cubicBezTo>
                  <a:pt x="975" y="238"/>
                  <a:pt x="976" y="225"/>
                  <a:pt x="988" y="225"/>
                </a:cubicBezTo>
                <a:cubicBezTo>
                  <a:pt x="1000" y="225"/>
                  <a:pt x="995" y="240"/>
                  <a:pt x="995" y="240"/>
                </a:cubicBezTo>
                <a:cubicBezTo>
                  <a:pt x="1002" y="242"/>
                  <a:pt x="1002" y="242"/>
                  <a:pt x="1002" y="242"/>
                </a:cubicBezTo>
                <a:cubicBezTo>
                  <a:pt x="1002" y="242"/>
                  <a:pt x="1008" y="227"/>
                  <a:pt x="1011" y="223"/>
                </a:cubicBezTo>
                <a:cubicBezTo>
                  <a:pt x="1013" y="220"/>
                  <a:pt x="1020" y="222"/>
                  <a:pt x="1020" y="222"/>
                </a:cubicBezTo>
                <a:cubicBezTo>
                  <a:pt x="1020" y="222"/>
                  <a:pt x="1022" y="213"/>
                  <a:pt x="1019" y="2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28" name="Freeform 208"/>
          <p:cNvSpPr>
            <a:spLocks/>
          </p:cNvSpPr>
          <p:nvPr/>
        </p:nvSpPr>
        <p:spPr bwMode="auto">
          <a:xfrm>
            <a:off x="7542337" y="5499590"/>
            <a:ext cx="124557" cy="253511"/>
          </a:xfrm>
          <a:custGeom>
            <a:avLst/>
            <a:gdLst/>
            <a:ahLst/>
            <a:cxnLst>
              <a:cxn ang="0">
                <a:pos x="26" y="106"/>
              </a:cxn>
              <a:cxn ang="0">
                <a:pos x="37" y="87"/>
              </a:cxn>
              <a:cxn ang="0">
                <a:pos x="36" y="83"/>
              </a:cxn>
              <a:cxn ang="0">
                <a:pos x="43" y="75"/>
              </a:cxn>
              <a:cxn ang="0">
                <a:pos x="29" y="74"/>
              </a:cxn>
              <a:cxn ang="0">
                <a:pos x="31" y="67"/>
              </a:cxn>
              <a:cxn ang="0">
                <a:pos x="35" y="64"/>
              </a:cxn>
              <a:cxn ang="0">
                <a:pos x="54" y="56"/>
              </a:cxn>
              <a:cxn ang="0">
                <a:pos x="48" y="51"/>
              </a:cxn>
              <a:cxn ang="0">
                <a:pos x="46" y="47"/>
              </a:cxn>
              <a:cxn ang="0">
                <a:pos x="58" y="45"/>
              </a:cxn>
              <a:cxn ang="0">
                <a:pos x="48" y="42"/>
              </a:cxn>
              <a:cxn ang="0">
                <a:pos x="61" y="27"/>
              </a:cxn>
              <a:cxn ang="0">
                <a:pos x="48" y="17"/>
              </a:cxn>
              <a:cxn ang="0">
                <a:pos x="48" y="11"/>
              </a:cxn>
              <a:cxn ang="0">
                <a:pos x="35" y="10"/>
              </a:cxn>
              <a:cxn ang="0">
                <a:pos x="38" y="0"/>
              </a:cxn>
              <a:cxn ang="0">
                <a:pos x="29" y="1"/>
              </a:cxn>
              <a:cxn ang="0">
                <a:pos x="28" y="6"/>
              </a:cxn>
              <a:cxn ang="0">
                <a:pos x="20" y="7"/>
              </a:cxn>
              <a:cxn ang="0">
                <a:pos x="14" y="12"/>
              </a:cxn>
              <a:cxn ang="0">
                <a:pos x="15" y="20"/>
              </a:cxn>
              <a:cxn ang="0">
                <a:pos x="6" y="28"/>
              </a:cxn>
              <a:cxn ang="0">
                <a:pos x="5" y="36"/>
              </a:cxn>
              <a:cxn ang="0">
                <a:pos x="1" y="38"/>
              </a:cxn>
              <a:cxn ang="0">
                <a:pos x="2" y="49"/>
              </a:cxn>
              <a:cxn ang="0">
                <a:pos x="10" y="56"/>
              </a:cxn>
              <a:cxn ang="0">
                <a:pos x="6" y="63"/>
              </a:cxn>
              <a:cxn ang="0">
                <a:pos x="3" y="77"/>
              </a:cxn>
              <a:cxn ang="0">
                <a:pos x="4" y="94"/>
              </a:cxn>
              <a:cxn ang="0">
                <a:pos x="2" y="96"/>
              </a:cxn>
              <a:cxn ang="0">
                <a:pos x="3" y="109"/>
              </a:cxn>
              <a:cxn ang="0">
                <a:pos x="0" y="112"/>
              </a:cxn>
              <a:cxn ang="0">
                <a:pos x="0" y="115"/>
              </a:cxn>
              <a:cxn ang="0">
                <a:pos x="3" y="115"/>
              </a:cxn>
              <a:cxn ang="0">
                <a:pos x="2" y="126"/>
              </a:cxn>
              <a:cxn ang="0">
                <a:pos x="8" y="125"/>
              </a:cxn>
              <a:cxn ang="0">
                <a:pos x="12" y="121"/>
              </a:cxn>
              <a:cxn ang="0">
                <a:pos x="19" y="122"/>
              </a:cxn>
              <a:cxn ang="0">
                <a:pos x="19" y="112"/>
              </a:cxn>
              <a:cxn ang="0">
                <a:pos x="19" y="106"/>
              </a:cxn>
              <a:cxn ang="0">
                <a:pos x="26" y="106"/>
              </a:cxn>
            </a:cxnLst>
            <a:rect l="0" t="0" r="r" b="b"/>
            <a:pathLst>
              <a:path w="63" h="129">
                <a:moveTo>
                  <a:pt x="26" y="106"/>
                </a:moveTo>
                <a:cubicBezTo>
                  <a:pt x="37" y="87"/>
                  <a:pt x="37" y="87"/>
                  <a:pt x="37" y="87"/>
                </a:cubicBezTo>
                <a:cubicBezTo>
                  <a:pt x="36" y="83"/>
                  <a:pt x="36" y="83"/>
                  <a:pt x="36" y="83"/>
                </a:cubicBezTo>
                <a:cubicBezTo>
                  <a:pt x="36" y="83"/>
                  <a:pt x="43" y="79"/>
                  <a:pt x="43" y="75"/>
                </a:cubicBezTo>
                <a:cubicBezTo>
                  <a:pt x="44" y="72"/>
                  <a:pt x="29" y="74"/>
                  <a:pt x="29" y="74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67"/>
                  <a:pt x="35" y="66"/>
                  <a:pt x="35" y="64"/>
                </a:cubicBezTo>
                <a:cubicBezTo>
                  <a:pt x="35" y="61"/>
                  <a:pt x="54" y="56"/>
                  <a:pt x="54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47"/>
                  <a:pt x="46" y="47"/>
                  <a:pt x="46" y="47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58" y="32"/>
                  <a:pt x="61" y="27"/>
                </a:cubicBezTo>
                <a:cubicBezTo>
                  <a:pt x="63" y="22"/>
                  <a:pt x="48" y="17"/>
                  <a:pt x="48" y="17"/>
                </a:cubicBezTo>
                <a:cubicBezTo>
                  <a:pt x="48" y="11"/>
                  <a:pt x="48" y="11"/>
                  <a:pt x="48" y="11"/>
                </a:cubicBezTo>
                <a:cubicBezTo>
                  <a:pt x="35" y="10"/>
                  <a:pt x="35" y="10"/>
                  <a:pt x="35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29" y="1"/>
                  <a:pt x="29" y="1"/>
                  <a:pt x="29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0"/>
                  <a:pt x="9" y="24"/>
                  <a:pt x="6" y="28"/>
                </a:cubicBezTo>
                <a:cubicBezTo>
                  <a:pt x="4" y="31"/>
                  <a:pt x="6" y="33"/>
                  <a:pt x="5" y="36"/>
                </a:cubicBezTo>
                <a:cubicBezTo>
                  <a:pt x="3" y="38"/>
                  <a:pt x="1" y="38"/>
                  <a:pt x="1" y="38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10" y="52"/>
                  <a:pt x="10" y="56"/>
                </a:cubicBezTo>
                <a:cubicBezTo>
                  <a:pt x="10" y="60"/>
                  <a:pt x="6" y="63"/>
                  <a:pt x="6" y="63"/>
                </a:cubicBezTo>
                <a:cubicBezTo>
                  <a:pt x="3" y="77"/>
                  <a:pt x="3" y="77"/>
                  <a:pt x="3" y="77"/>
                </a:cubicBezTo>
                <a:cubicBezTo>
                  <a:pt x="4" y="94"/>
                  <a:pt x="4" y="94"/>
                  <a:pt x="4" y="94"/>
                </a:cubicBezTo>
                <a:cubicBezTo>
                  <a:pt x="2" y="96"/>
                  <a:pt x="2" y="96"/>
                  <a:pt x="2" y="96"/>
                </a:cubicBezTo>
                <a:cubicBezTo>
                  <a:pt x="3" y="109"/>
                  <a:pt x="3" y="109"/>
                  <a:pt x="3" y="10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5"/>
                  <a:pt x="0" y="115"/>
                  <a:pt x="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5" y="126"/>
                  <a:pt x="8" y="125"/>
                </a:cubicBezTo>
                <a:cubicBezTo>
                  <a:pt x="10" y="123"/>
                  <a:pt x="12" y="121"/>
                  <a:pt x="12" y="121"/>
                </a:cubicBezTo>
                <a:cubicBezTo>
                  <a:pt x="12" y="121"/>
                  <a:pt x="15" y="129"/>
                  <a:pt x="19" y="122"/>
                </a:cubicBezTo>
                <a:cubicBezTo>
                  <a:pt x="25" y="115"/>
                  <a:pt x="19" y="112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lnTo>
                  <a:pt x="26" y="1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29" name="Freeform 209"/>
          <p:cNvSpPr>
            <a:spLocks/>
          </p:cNvSpPr>
          <p:nvPr/>
        </p:nvSpPr>
        <p:spPr bwMode="auto">
          <a:xfrm>
            <a:off x="7498375" y="4941279"/>
            <a:ext cx="605203" cy="845526"/>
          </a:xfrm>
          <a:custGeom>
            <a:avLst/>
            <a:gdLst/>
            <a:ahLst/>
            <a:cxnLst>
              <a:cxn ang="0">
                <a:pos x="294" y="149"/>
              </a:cxn>
              <a:cxn ang="0">
                <a:pos x="274" y="96"/>
              </a:cxn>
              <a:cxn ang="0">
                <a:pos x="287" y="50"/>
              </a:cxn>
              <a:cxn ang="0">
                <a:pos x="302" y="18"/>
              </a:cxn>
              <a:cxn ang="0">
                <a:pos x="297" y="1"/>
              </a:cxn>
              <a:cxn ang="0">
                <a:pos x="262" y="26"/>
              </a:cxn>
              <a:cxn ang="0">
                <a:pos x="178" y="89"/>
              </a:cxn>
              <a:cxn ang="0">
                <a:pos x="129" y="111"/>
              </a:cxn>
              <a:cxn ang="0">
                <a:pos x="81" y="127"/>
              </a:cxn>
              <a:cxn ang="0">
                <a:pos x="72" y="136"/>
              </a:cxn>
              <a:cxn ang="0">
                <a:pos x="42" y="142"/>
              </a:cxn>
              <a:cxn ang="0">
                <a:pos x="22" y="168"/>
              </a:cxn>
              <a:cxn ang="0">
                <a:pos x="21" y="188"/>
              </a:cxn>
              <a:cxn ang="0">
                <a:pos x="20" y="218"/>
              </a:cxn>
              <a:cxn ang="0">
                <a:pos x="0" y="224"/>
              </a:cxn>
              <a:cxn ang="0">
                <a:pos x="4" y="236"/>
              </a:cxn>
              <a:cxn ang="0">
                <a:pos x="3" y="243"/>
              </a:cxn>
              <a:cxn ang="0">
                <a:pos x="16" y="254"/>
              </a:cxn>
              <a:cxn ang="0">
                <a:pos x="22" y="280"/>
              </a:cxn>
              <a:cxn ang="0">
                <a:pos x="34" y="297"/>
              </a:cxn>
              <a:cxn ang="0">
                <a:pos x="51" y="290"/>
              </a:cxn>
              <a:cxn ang="0">
                <a:pos x="61" y="284"/>
              </a:cxn>
              <a:cxn ang="0">
                <a:pos x="71" y="295"/>
              </a:cxn>
              <a:cxn ang="0">
                <a:pos x="84" y="311"/>
              </a:cxn>
              <a:cxn ang="0">
                <a:pos x="81" y="329"/>
              </a:cxn>
              <a:cxn ang="0">
                <a:pos x="71" y="335"/>
              </a:cxn>
              <a:cxn ang="0">
                <a:pos x="58" y="348"/>
              </a:cxn>
              <a:cxn ang="0">
                <a:pos x="52" y="358"/>
              </a:cxn>
              <a:cxn ang="0">
                <a:pos x="59" y="367"/>
              </a:cxn>
              <a:cxn ang="0">
                <a:pos x="49" y="390"/>
              </a:cxn>
              <a:cxn ang="0">
                <a:pos x="54" y="409"/>
              </a:cxn>
              <a:cxn ang="0">
                <a:pos x="77" y="419"/>
              </a:cxn>
              <a:cxn ang="0">
                <a:pos x="93" y="429"/>
              </a:cxn>
              <a:cxn ang="0">
                <a:pos x="108" y="430"/>
              </a:cxn>
              <a:cxn ang="0">
                <a:pos x="304" y="206"/>
              </a:cxn>
              <a:cxn ang="0">
                <a:pos x="305" y="189"/>
              </a:cxn>
              <a:cxn ang="0">
                <a:pos x="307" y="175"/>
              </a:cxn>
            </a:cxnLst>
            <a:rect l="0" t="0" r="r" b="b"/>
            <a:pathLst>
              <a:path w="308" h="430">
                <a:moveTo>
                  <a:pt x="307" y="175"/>
                </a:moveTo>
                <a:cubicBezTo>
                  <a:pt x="307" y="175"/>
                  <a:pt x="297" y="164"/>
                  <a:pt x="294" y="149"/>
                </a:cubicBezTo>
                <a:cubicBezTo>
                  <a:pt x="290" y="133"/>
                  <a:pt x="295" y="121"/>
                  <a:pt x="289" y="113"/>
                </a:cubicBezTo>
                <a:cubicBezTo>
                  <a:pt x="285" y="105"/>
                  <a:pt x="278" y="106"/>
                  <a:pt x="274" y="96"/>
                </a:cubicBezTo>
                <a:cubicBezTo>
                  <a:pt x="270" y="88"/>
                  <a:pt x="264" y="74"/>
                  <a:pt x="268" y="66"/>
                </a:cubicBezTo>
                <a:cubicBezTo>
                  <a:pt x="273" y="60"/>
                  <a:pt x="282" y="62"/>
                  <a:pt x="287" y="50"/>
                </a:cubicBezTo>
                <a:cubicBezTo>
                  <a:pt x="294" y="39"/>
                  <a:pt x="296" y="26"/>
                  <a:pt x="296" y="26"/>
                </a:cubicBezTo>
                <a:cubicBezTo>
                  <a:pt x="296" y="26"/>
                  <a:pt x="302" y="21"/>
                  <a:pt x="302" y="18"/>
                </a:cubicBezTo>
                <a:cubicBezTo>
                  <a:pt x="302" y="14"/>
                  <a:pt x="301" y="5"/>
                  <a:pt x="301" y="5"/>
                </a:cubicBezTo>
                <a:cubicBezTo>
                  <a:pt x="297" y="1"/>
                  <a:pt x="297" y="1"/>
                  <a:pt x="297" y="1"/>
                </a:cubicBezTo>
                <a:cubicBezTo>
                  <a:pt x="286" y="0"/>
                  <a:pt x="286" y="0"/>
                  <a:pt x="286" y="0"/>
                </a:cubicBezTo>
                <a:cubicBezTo>
                  <a:pt x="286" y="0"/>
                  <a:pt x="282" y="17"/>
                  <a:pt x="262" y="26"/>
                </a:cubicBezTo>
                <a:cubicBezTo>
                  <a:pt x="242" y="34"/>
                  <a:pt x="222" y="42"/>
                  <a:pt x="222" y="42"/>
                </a:cubicBezTo>
                <a:cubicBezTo>
                  <a:pt x="222" y="42"/>
                  <a:pt x="193" y="77"/>
                  <a:pt x="178" y="89"/>
                </a:cubicBezTo>
                <a:cubicBezTo>
                  <a:pt x="163" y="100"/>
                  <a:pt x="148" y="102"/>
                  <a:pt x="148" y="102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11" y="101"/>
                  <a:pt x="104" y="106"/>
                </a:cubicBezTo>
                <a:cubicBezTo>
                  <a:pt x="95" y="109"/>
                  <a:pt x="81" y="127"/>
                  <a:pt x="81" y="127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23" y="139"/>
                  <a:pt x="23" y="145"/>
                </a:cubicBezTo>
                <a:cubicBezTo>
                  <a:pt x="22" y="152"/>
                  <a:pt x="22" y="168"/>
                  <a:pt x="22" y="168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21" y="188"/>
                  <a:pt x="21" y="188"/>
                  <a:pt x="21" y="188"/>
                </a:cubicBezTo>
                <a:cubicBezTo>
                  <a:pt x="28" y="201"/>
                  <a:pt x="28" y="201"/>
                  <a:pt x="28" y="201"/>
                </a:cubicBezTo>
                <a:cubicBezTo>
                  <a:pt x="20" y="218"/>
                  <a:pt x="20" y="218"/>
                  <a:pt x="20" y="218"/>
                </a:cubicBezTo>
                <a:cubicBezTo>
                  <a:pt x="3" y="215"/>
                  <a:pt x="3" y="215"/>
                  <a:pt x="3" y="215"/>
                </a:cubicBezTo>
                <a:cubicBezTo>
                  <a:pt x="0" y="224"/>
                  <a:pt x="0" y="224"/>
                  <a:pt x="0" y="224"/>
                </a:cubicBezTo>
                <a:cubicBezTo>
                  <a:pt x="6" y="225"/>
                  <a:pt x="6" y="225"/>
                  <a:pt x="6" y="225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3" y="243"/>
                  <a:pt x="3" y="243"/>
                  <a:pt x="3" y="243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18" y="248"/>
                  <a:pt x="12" y="250"/>
                  <a:pt x="16" y="254"/>
                </a:cubicBezTo>
                <a:cubicBezTo>
                  <a:pt x="18" y="258"/>
                  <a:pt x="22" y="259"/>
                  <a:pt x="22" y="264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8" y="283"/>
                  <a:pt x="28" y="283"/>
                  <a:pt x="28" y="283"/>
                </a:cubicBezTo>
                <a:cubicBezTo>
                  <a:pt x="34" y="297"/>
                  <a:pt x="34" y="297"/>
                  <a:pt x="34" y="297"/>
                </a:cubicBezTo>
                <a:cubicBezTo>
                  <a:pt x="43" y="291"/>
                  <a:pt x="43" y="291"/>
                  <a:pt x="43" y="291"/>
                </a:cubicBezTo>
                <a:cubicBezTo>
                  <a:pt x="51" y="290"/>
                  <a:pt x="51" y="290"/>
                  <a:pt x="51" y="290"/>
                </a:cubicBezTo>
                <a:cubicBezTo>
                  <a:pt x="52" y="285"/>
                  <a:pt x="52" y="285"/>
                  <a:pt x="52" y="285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58" y="294"/>
                  <a:pt x="58" y="294"/>
                  <a:pt x="58" y="294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301"/>
                  <a:pt x="71" y="301"/>
                  <a:pt x="71" y="301"/>
                </a:cubicBezTo>
                <a:cubicBezTo>
                  <a:pt x="71" y="301"/>
                  <a:pt x="86" y="306"/>
                  <a:pt x="84" y="311"/>
                </a:cubicBezTo>
                <a:cubicBezTo>
                  <a:pt x="81" y="316"/>
                  <a:pt x="71" y="326"/>
                  <a:pt x="71" y="326"/>
                </a:cubicBezTo>
                <a:cubicBezTo>
                  <a:pt x="81" y="329"/>
                  <a:pt x="81" y="329"/>
                  <a:pt x="81" y="329"/>
                </a:cubicBezTo>
                <a:cubicBezTo>
                  <a:pt x="69" y="331"/>
                  <a:pt x="69" y="331"/>
                  <a:pt x="69" y="331"/>
                </a:cubicBezTo>
                <a:cubicBezTo>
                  <a:pt x="71" y="335"/>
                  <a:pt x="71" y="335"/>
                  <a:pt x="71" y="335"/>
                </a:cubicBezTo>
                <a:cubicBezTo>
                  <a:pt x="77" y="340"/>
                  <a:pt x="77" y="340"/>
                  <a:pt x="77" y="340"/>
                </a:cubicBezTo>
                <a:cubicBezTo>
                  <a:pt x="77" y="340"/>
                  <a:pt x="58" y="345"/>
                  <a:pt x="58" y="348"/>
                </a:cubicBezTo>
                <a:cubicBezTo>
                  <a:pt x="58" y="350"/>
                  <a:pt x="54" y="351"/>
                  <a:pt x="54" y="351"/>
                </a:cubicBezTo>
                <a:cubicBezTo>
                  <a:pt x="52" y="358"/>
                  <a:pt x="52" y="358"/>
                  <a:pt x="52" y="358"/>
                </a:cubicBezTo>
                <a:cubicBezTo>
                  <a:pt x="52" y="358"/>
                  <a:pt x="67" y="356"/>
                  <a:pt x="66" y="359"/>
                </a:cubicBezTo>
                <a:cubicBezTo>
                  <a:pt x="66" y="363"/>
                  <a:pt x="59" y="367"/>
                  <a:pt x="59" y="367"/>
                </a:cubicBezTo>
                <a:cubicBezTo>
                  <a:pt x="60" y="371"/>
                  <a:pt x="60" y="371"/>
                  <a:pt x="60" y="371"/>
                </a:cubicBezTo>
                <a:cubicBezTo>
                  <a:pt x="49" y="390"/>
                  <a:pt x="49" y="390"/>
                  <a:pt x="49" y="390"/>
                </a:cubicBezTo>
                <a:cubicBezTo>
                  <a:pt x="54" y="392"/>
                  <a:pt x="54" y="392"/>
                  <a:pt x="54" y="392"/>
                </a:cubicBezTo>
                <a:cubicBezTo>
                  <a:pt x="54" y="409"/>
                  <a:pt x="54" y="409"/>
                  <a:pt x="54" y="409"/>
                </a:cubicBezTo>
                <a:cubicBezTo>
                  <a:pt x="64" y="427"/>
                  <a:pt x="64" y="427"/>
                  <a:pt x="64" y="427"/>
                </a:cubicBezTo>
                <a:cubicBezTo>
                  <a:pt x="64" y="427"/>
                  <a:pt x="69" y="419"/>
                  <a:pt x="77" y="419"/>
                </a:cubicBezTo>
                <a:cubicBezTo>
                  <a:pt x="85" y="420"/>
                  <a:pt x="89" y="429"/>
                  <a:pt x="89" y="429"/>
                </a:cubicBezTo>
                <a:cubicBezTo>
                  <a:pt x="93" y="429"/>
                  <a:pt x="93" y="429"/>
                  <a:pt x="93" y="429"/>
                </a:cubicBezTo>
                <a:cubicBezTo>
                  <a:pt x="93" y="429"/>
                  <a:pt x="94" y="425"/>
                  <a:pt x="101" y="425"/>
                </a:cubicBezTo>
                <a:cubicBezTo>
                  <a:pt x="107" y="426"/>
                  <a:pt x="108" y="430"/>
                  <a:pt x="108" y="430"/>
                </a:cubicBezTo>
                <a:cubicBezTo>
                  <a:pt x="135" y="429"/>
                  <a:pt x="135" y="429"/>
                  <a:pt x="135" y="429"/>
                </a:cubicBezTo>
                <a:cubicBezTo>
                  <a:pt x="304" y="206"/>
                  <a:pt x="304" y="206"/>
                  <a:pt x="304" y="206"/>
                </a:cubicBezTo>
                <a:cubicBezTo>
                  <a:pt x="306" y="205"/>
                  <a:pt x="306" y="205"/>
                  <a:pt x="306" y="205"/>
                </a:cubicBezTo>
                <a:cubicBezTo>
                  <a:pt x="305" y="189"/>
                  <a:pt x="305" y="189"/>
                  <a:pt x="305" y="189"/>
                </a:cubicBezTo>
                <a:cubicBezTo>
                  <a:pt x="308" y="188"/>
                  <a:pt x="308" y="188"/>
                  <a:pt x="308" y="188"/>
                </a:cubicBezTo>
                <a:lnTo>
                  <a:pt x="307" y="1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0" name="Freeform 210"/>
          <p:cNvSpPr>
            <a:spLocks noEditPoints="1"/>
          </p:cNvSpPr>
          <p:nvPr/>
        </p:nvSpPr>
        <p:spPr bwMode="auto">
          <a:xfrm>
            <a:off x="7735766" y="2010510"/>
            <a:ext cx="803031" cy="1830265"/>
          </a:xfrm>
          <a:custGeom>
            <a:avLst/>
            <a:gdLst/>
            <a:ahLst/>
            <a:cxnLst>
              <a:cxn ang="0">
                <a:pos x="291" y="856"/>
              </a:cxn>
              <a:cxn ang="0">
                <a:pos x="395" y="19"/>
              </a:cxn>
              <a:cxn ang="0">
                <a:pos x="377" y="43"/>
              </a:cxn>
              <a:cxn ang="0">
                <a:pos x="362" y="71"/>
              </a:cxn>
              <a:cxn ang="0">
                <a:pos x="341" y="94"/>
              </a:cxn>
              <a:cxn ang="0">
                <a:pos x="322" y="113"/>
              </a:cxn>
              <a:cxn ang="0">
                <a:pos x="342" y="125"/>
              </a:cxn>
              <a:cxn ang="0">
                <a:pos x="358" y="139"/>
              </a:cxn>
              <a:cxn ang="0">
                <a:pos x="393" y="125"/>
              </a:cxn>
              <a:cxn ang="0">
                <a:pos x="372" y="151"/>
              </a:cxn>
              <a:cxn ang="0">
                <a:pos x="378" y="186"/>
              </a:cxn>
              <a:cxn ang="0">
                <a:pos x="385" y="211"/>
              </a:cxn>
              <a:cxn ang="0">
                <a:pos x="398" y="240"/>
              </a:cxn>
              <a:cxn ang="0">
                <a:pos x="379" y="327"/>
              </a:cxn>
              <a:cxn ang="0">
                <a:pos x="336" y="337"/>
              </a:cxn>
              <a:cxn ang="0">
                <a:pos x="318" y="353"/>
              </a:cxn>
              <a:cxn ang="0">
                <a:pos x="297" y="382"/>
              </a:cxn>
              <a:cxn ang="0">
                <a:pos x="258" y="417"/>
              </a:cxn>
              <a:cxn ang="0">
                <a:pos x="234" y="423"/>
              </a:cxn>
              <a:cxn ang="0">
                <a:pos x="239" y="433"/>
              </a:cxn>
              <a:cxn ang="0">
                <a:pos x="194" y="426"/>
              </a:cxn>
              <a:cxn ang="0">
                <a:pos x="151" y="437"/>
              </a:cxn>
              <a:cxn ang="0">
                <a:pos x="116" y="441"/>
              </a:cxn>
              <a:cxn ang="0">
                <a:pos x="102" y="454"/>
              </a:cxn>
              <a:cxn ang="0">
                <a:pos x="77" y="471"/>
              </a:cxn>
              <a:cxn ang="0">
                <a:pos x="65" y="507"/>
              </a:cxn>
              <a:cxn ang="0">
                <a:pos x="59" y="537"/>
              </a:cxn>
              <a:cxn ang="0">
                <a:pos x="35" y="572"/>
              </a:cxn>
              <a:cxn ang="0">
                <a:pos x="67" y="596"/>
              </a:cxn>
              <a:cxn ang="0">
                <a:pos x="1" y="614"/>
              </a:cxn>
              <a:cxn ang="0">
                <a:pos x="25" y="685"/>
              </a:cxn>
              <a:cxn ang="0">
                <a:pos x="60" y="742"/>
              </a:cxn>
              <a:cxn ang="0">
                <a:pos x="82" y="754"/>
              </a:cxn>
              <a:cxn ang="0">
                <a:pos x="139" y="754"/>
              </a:cxn>
              <a:cxn ang="0">
                <a:pos x="166" y="801"/>
              </a:cxn>
              <a:cxn ang="0">
                <a:pos x="202" y="791"/>
              </a:cxn>
              <a:cxn ang="0">
                <a:pos x="195" y="782"/>
              </a:cxn>
              <a:cxn ang="0">
                <a:pos x="209" y="778"/>
              </a:cxn>
              <a:cxn ang="0">
                <a:pos x="224" y="756"/>
              </a:cxn>
              <a:cxn ang="0">
                <a:pos x="235" y="733"/>
              </a:cxn>
              <a:cxn ang="0">
                <a:pos x="266" y="705"/>
              </a:cxn>
              <a:cxn ang="0">
                <a:pos x="281" y="707"/>
              </a:cxn>
              <a:cxn ang="0">
                <a:pos x="296" y="707"/>
              </a:cxn>
              <a:cxn ang="0">
                <a:pos x="309" y="688"/>
              </a:cxn>
              <a:cxn ang="0">
                <a:pos x="332" y="678"/>
              </a:cxn>
              <a:cxn ang="0">
                <a:pos x="338" y="696"/>
              </a:cxn>
              <a:cxn ang="0">
                <a:pos x="352" y="706"/>
              </a:cxn>
              <a:cxn ang="0">
                <a:pos x="359" y="718"/>
              </a:cxn>
              <a:cxn ang="0">
                <a:pos x="391" y="756"/>
              </a:cxn>
              <a:cxn ang="0">
                <a:pos x="331" y="789"/>
              </a:cxn>
              <a:cxn ang="0">
                <a:pos x="326" y="823"/>
              </a:cxn>
              <a:cxn ang="0">
                <a:pos x="314" y="838"/>
              </a:cxn>
              <a:cxn ang="0">
                <a:pos x="328" y="842"/>
              </a:cxn>
              <a:cxn ang="0">
                <a:pos x="345" y="850"/>
              </a:cxn>
              <a:cxn ang="0">
                <a:pos x="301" y="879"/>
              </a:cxn>
              <a:cxn ang="0">
                <a:pos x="385" y="913"/>
              </a:cxn>
              <a:cxn ang="0">
                <a:pos x="402" y="925"/>
              </a:cxn>
              <a:cxn ang="0">
                <a:pos x="379" y="327"/>
              </a:cxn>
            </a:cxnLst>
            <a:rect l="0" t="0" r="r" b="b"/>
            <a:pathLst>
              <a:path w="408" h="931">
                <a:moveTo>
                  <a:pt x="290" y="844"/>
                </a:moveTo>
                <a:cubicBezTo>
                  <a:pt x="285" y="844"/>
                  <a:pt x="285" y="844"/>
                  <a:pt x="285" y="844"/>
                </a:cubicBezTo>
                <a:cubicBezTo>
                  <a:pt x="287" y="851"/>
                  <a:pt x="287" y="851"/>
                  <a:pt x="287" y="851"/>
                </a:cubicBezTo>
                <a:cubicBezTo>
                  <a:pt x="291" y="856"/>
                  <a:pt x="291" y="856"/>
                  <a:pt x="291" y="856"/>
                </a:cubicBezTo>
                <a:cubicBezTo>
                  <a:pt x="293" y="855"/>
                  <a:pt x="293" y="855"/>
                  <a:pt x="293" y="855"/>
                </a:cubicBezTo>
                <a:cubicBezTo>
                  <a:pt x="291" y="851"/>
                  <a:pt x="291" y="851"/>
                  <a:pt x="291" y="851"/>
                </a:cubicBezTo>
                <a:lnTo>
                  <a:pt x="290" y="844"/>
                </a:lnTo>
                <a:close/>
                <a:moveTo>
                  <a:pt x="395" y="19"/>
                </a:moveTo>
                <a:cubicBezTo>
                  <a:pt x="395" y="19"/>
                  <a:pt x="400" y="22"/>
                  <a:pt x="398" y="25"/>
                </a:cubicBezTo>
                <a:cubicBezTo>
                  <a:pt x="397" y="28"/>
                  <a:pt x="391" y="28"/>
                  <a:pt x="391" y="28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81" y="50"/>
                  <a:pt x="381" y="50"/>
                  <a:pt x="381" y="50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66" y="63"/>
                  <a:pt x="376" y="75"/>
                  <a:pt x="371" y="77"/>
                </a:cubicBezTo>
                <a:cubicBezTo>
                  <a:pt x="365" y="80"/>
                  <a:pt x="362" y="71"/>
                  <a:pt x="362" y="71"/>
                </a:cubicBezTo>
                <a:cubicBezTo>
                  <a:pt x="354" y="83"/>
                  <a:pt x="354" y="83"/>
                  <a:pt x="354" y="83"/>
                </a:cubicBezTo>
                <a:cubicBezTo>
                  <a:pt x="352" y="90"/>
                  <a:pt x="352" y="90"/>
                  <a:pt x="352" y="90"/>
                </a:cubicBezTo>
                <a:cubicBezTo>
                  <a:pt x="343" y="88"/>
                  <a:pt x="343" y="88"/>
                  <a:pt x="343" y="88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28" y="94"/>
                  <a:pt x="328" y="94"/>
                  <a:pt x="328" y="94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31" y="104"/>
                  <a:pt x="331" y="104"/>
                  <a:pt x="331" y="104"/>
                </a:cubicBezTo>
                <a:cubicBezTo>
                  <a:pt x="322" y="113"/>
                  <a:pt x="322" y="113"/>
                  <a:pt x="322" y="113"/>
                </a:cubicBezTo>
                <a:cubicBezTo>
                  <a:pt x="334" y="111"/>
                  <a:pt x="334" y="111"/>
                  <a:pt x="334" y="111"/>
                </a:cubicBezTo>
                <a:cubicBezTo>
                  <a:pt x="336" y="123"/>
                  <a:pt x="336" y="123"/>
                  <a:pt x="336" y="123"/>
                </a:cubicBezTo>
                <a:cubicBezTo>
                  <a:pt x="333" y="129"/>
                  <a:pt x="333" y="129"/>
                  <a:pt x="333" y="129"/>
                </a:cubicBezTo>
                <a:cubicBezTo>
                  <a:pt x="342" y="125"/>
                  <a:pt x="342" y="125"/>
                  <a:pt x="342" y="125"/>
                </a:cubicBezTo>
                <a:cubicBezTo>
                  <a:pt x="348" y="126"/>
                  <a:pt x="348" y="126"/>
                  <a:pt x="348" y="126"/>
                </a:cubicBezTo>
                <a:cubicBezTo>
                  <a:pt x="348" y="126"/>
                  <a:pt x="354" y="114"/>
                  <a:pt x="359" y="118"/>
                </a:cubicBezTo>
                <a:cubicBezTo>
                  <a:pt x="364" y="121"/>
                  <a:pt x="354" y="126"/>
                  <a:pt x="354" y="126"/>
                </a:cubicBezTo>
                <a:cubicBezTo>
                  <a:pt x="358" y="139"/>
                  <a:pt x="358" y="139"/>
                  <a:pt x="358" y="139"/>
                </a:cubicBezTo>
                <a:cubicBezTo>
                  <a:pt x="374" y="134"/>
                  <a:pt x="374" y="134"/>
                  <a:pt x="374" y="134"/>
                </a:cubicBezTo>
                <a:cubicBezTo>
                  <a:pt x="373" y="130"/>
                  <a:pt x="373" y="130"/>
                  <a:pt x="373" y="130"/>
                </a:cubicBezTo>
                <a:cubicBezTo>
                  <a:pt x="373" y="130"/>
                  <a:pt x="379" y="130"/>
                  <a:pt x="382" y="129"/>
                </a:cubicBezTo>
                <a:cubicBezTo>
                  <a:pt x="387" y="127"/>
                  <a:pt x="389" y="121"/>
                  <a:pt x="393" y="125"/>
                </a:cubicBezTo>
                <a:cubicBezTo>
                  <a:pt x="398" y="129"/>
                  <a:pt x="400" y="132"/>
                  <a:pt x="396" y="134"/>
                </a:cubicBezTo>
                <a:cubicBezTo>
                  <a:pt x="392" y="136"/>
                  <a:pt x="386" y="145"/>
                  <a:pt x="386" y="145"/>
                </a:cubicBezTo>
                <a:cubicBezTo>
                  <a:pt x="377" y="146"/>
                  <a:pt x="377" y="146"/>
                  <a:pt x="377" y="146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61" y="159"/>
                  <a:pt x="361" y="159"/>
                  <a:pt x="361" y="159"/>
                </a:cubicBezTo>
                <a:cubicBezTo>
                  <a:pt x="361" y="159"/>
                  <a:pt x="367" y="161"/>
                  <a:pt x="367" y="162"/>
                </a:cubicBezTo>
                <a:cubicBezTo>
                  <a:pt x="367" y="164"/>
                  <a:pt x="364" y="181"/>
                  <a:pt x="364" y="181"/>
                </a:cubicBezTo>
                <a:cubicBezTo>
                  <a:pt x="378" y="186"/>
                  <a:pt x="378" y="186"/>
                  <a:pt x="378" y="186"/>
                </a:cubicBezTo>
                <a:cubicBezTo>
                  <a:pt x="383" y="184"/>
                  <a:pt x="383" y="184"/>
                  <a:pt x="383" y="184"/>
                </a:cubicBezTo>
                <a:cubicBezTo>
                  <a:pt x="393" y="187"/>
                  <a:pt x="393" y="187"/>
                  <a:pt x="393" y="187"/>
                </a:cubicBezTo>
                <a:cubicBezTo>
                  <a:pt x="391" y="209"/>
                  <a:pt x="391" y="209"/>
                  <a:pt x="391" y="209"/>
                </a:cubicBezTo>
                <a:cubicBezTo>
                  <a:pt x="385" y="211"/>
                  <a:pt x="385" y="211"/>
                  <a:pt x="385" y="211"/>
                </a:cubicBezTo>
                <a:cubicBezTo>
                  <a:pt x="377" y="234"/>
                  <a:pt x="377" y="234"/>
                  <a:pt x="377" y="234"/>
                </a:cubicBezTo>
                <a:cubicBezTo>
                  <a:pt x="380" y="239"/>
                  <a:pt x="380" y="239"/>
                  <a:pt x="380" y="239"/>
                </a:cubicBezTo>
                <a:cubicBezTo>
                  <a:pt x="380" y="239"/>
                  <a:pt x="396" y="229"/>
                  <a:pt x="398" y="232"/>
                </a:cubicBezTo>
                <a:cubicBezTo>
                  <a:pt x="402" y="236"/>
                  <a:pt x="398" y="240"/>
                  <a:pt x="398" y="240"/>
                </a:cubicBezTo>
                <a:cubicBezTo>
                  <a:pt x="408" y="239"/>
                  <a:pt x="408" y="239"/>
                  <a:pt x="408" y="239"/>
                </a:cubicBezTo>
                <a:cubicBezTo>
                  <a:pt x="408" y="0"/>
                  <a:pt x="408" y="0"/>
                  <a:pt x="408" y="0"/>
                </a:cubicBezTo>
                <a:lnTo>
                  <a:pt x="395" y="19"/>
                </a:lnTo>
                <a:close/>
                <a:moveTo>
                  <a:pt x="379" y="327"/>
                </a:moveTo>
                <a:cubicBezTo>
                  <a:pt x="370" y="322"/>
                  <a:pt x="370" y="316"/>
                  <a:pt x="364" y="316"/>
                </a:cubicBezTo>
                <a:cubicBezTo>
                  <a:pt x="359" y="318"/>
                  <a:pt x="354" y="319"/>
                  <a:pt x="354" y="319"/>
                </a:cubicBezTo>
                <a:cubicBezTo>
                  <a:pt x="354" y="319"/>
                  <a:pt x="358" y="326"/>
                  <a:pt x="355" y="328"/>
                </a:cubicBezTo>
                <a:cubicBezTo>
                  <a:pt x="353" y="330"/>
                  <a:pt x="336" y="337"/>
                  <a:pt x="336" y="337"/>
                </a:cubicBezTo>
                <a:cubicBezTo>
                  <a:pt x="345" y="346"/>
                  <a:pt x="345" y="346"/>
                  <a:pt x="345" y="346"/>
                </a:cubicBezTo>
                <a:cubicBezTo>
                  <a:pt x="345" y="346"/>
                  <a:pt x="338" y="346"/>
                  <a:pt x="337" y="347"/>
                </a:cubicBezTo>
                <a:cubicBezTo>
                  <a:pt x="336" y="350"/>
                  <a:pt x="340" y="354"/>
                  <a:pt x="337" y="356"/>
                </a:cubicBezTo>
                <a:cubicBezTo>
                  <a:pt x="332" y="358"/>
                  <a:pt x="318" y="353"/>
                  <a:pt x="318" y="353"/>
                </a:cubicBezTo>
                <a:cubicBezTo>
                  <a:pt x="306" y="362"/>
                  <a:pt x="306" y="362"/>
                  <a:pt x="306" y="362"/>
                </a:cubicBezTo>
                <a:cubicBezTo>
                  <a:pt x="306" y="362"/>
                  <a:pt x="311" y="370"/>
                  <a:pt x="307" y="371"/>
                </a:cubicBezTo>
                <a:cubicBezTo>
                  <a:pt x="303" y="371"/>
                  <a:pt x="296" y="367"/>
                  <a:pt x="296" y="367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2" y="384"/>
                  <a:pt x="292" y="384"/>
                  <a:pt x="292" y="384"/>
                </a:cubicBezTo>
                <a:cubicBezTo>
                  <a:pt x="292" y="384"/>
                  <a:pt x="298" y="390"/>
                  <a:pt x="296" y="397"/>
                </a:cubicBezTo>
                <a:cubicBezTo>
                  <a:pt x="294" y="402"/>
                  <a:pt x="290" y="414"/>
                  <a:pt x="290" y="414"/>
                </a:cubicBezTo>
                <a:cubicBezTo>
                  <a:pt x="258" y="417"/>
                  <a:pt x="258" y="417"/>
                  <a:pt x="258" y="417"/>
                </a:cubicBezTo>
                <a:cubicBezTo>
                  <a:pt x="258" y="417"/>
                  <a:pt x="258" y="414"/>
                  <a:pt x="255" y="413"/>
                </a:cubicBezTo>
                <a:cubicBezTo>
                  <a:pt x="251" y="413"/>
                  <a:pt x="248" y="415"/>
                  <a:pt x="248" y="415"/>
                </a:cubicBezTo>
                <a:cubicBezTo>
                  <a:pt x="248" y="415"/>
                  <a:pt x="236" y="410"/>
                  <a:pt x="234" y="415"/>
                </a:cubicBezTo>
                <a:cubicBezTo>
                  <a:pt x="232" y="419"/>
                  <a:pt x="232" y="422"/>
                  <a:pt x="234" y="423"/>
                </a:cubicBezTo>
                <a:cubicBezTo>
                  <a:pt x="238" y="423"/>
                  <a:pt x="243" y="422"/>
                  <a:pt x="245" y="428"/>
                </a:cubicBezTo>
                <a:cubicBezTo>
                  <a:pt x="247" y="432"/>
                  <a:pt x="255" y="432"/>
                  <a:pt x="254" y="436"/>
                </a:cubicBezTo>
                <a:cubicBezTo>
                  <a:pt x="252" y="440"/>
                  <a:pt x="251" y="448"/>
                  <a:pt x="246" y="445"/>
                </a:cubicBezTo>
                <a:cubicBezTo>
                  <a:pt x="242" y="442"/>
                  <a:pt x="239" y="436"/>
                  <a:pt x="239" y="433"/>
                </a:cubicBezTo>
                <a:cubicBezTo>
                  <a:pt x="239" y="429"/>
                  <a:pt x="238" y="428"/>
                  <a:pt x="232" y="428"/>
                </a:cubicBezTo>
                <a:cubicBezTo>
                  <a:pt x="227" y="428"/>
                  <a:pt x="221" y="429"/>
                  <a:pt x="215" y="424"/>
                </a:cubicBezTo>
                <a:cubicBezTo>
                  <a:pt x="210" y="420"/>
                  <a:pt x="205" y="419"/>
                  <a:pt x="202" y="422"/>
                </a:cubicBezTo>
                <a:cubicBezTo>
                  <a:pt x="199" y="426"/>
                  <a:pt x="198" y="428"/>
                  <a:pt x="194" y="426"/>
                </a:cubicBezTo>
                <a:cubicBezTo>
                  <a:pt x="189" y="425"/>
                  <a:pt x="191" y="417"/>
                  <a:pt x="182" y="418"/>
                </a:cubicBezTo>
                <a:cubicBezTo>
                  <a:pt x="174" y="419"/>
                  <a:pt x="161" y="431"/>
                  <a:pt x="161" y="431"/>
                </a:cubicBezTo>
                <a:cubicBezTo>
                  <a:pt x="153" y="431"/>
                  <a:pt x="153" y="431"/>
                  <a:pt x="153" y="431"/>
                </a:cubicBezTo>
                <a:cubicBezTo>
                  <a:pt x="153" y="431"/>
                  <a:pt x="157" y="437"/>
                  <a:pt x="151" y="437"/>
                </a:cubicBezTo>
                <a:cubicBezTo>
                  <a:pt x="145" y="438"/>
                  <a:pt x="129" y="428"/>
                  <a:pt x="129" y="428"/>
                </a:cubicBezTo>
                <a:cubicBezTo>
                  <a:pt x="125" y="430"/>
                  <a:pt x="125" y="430"/>
                  <a:pt x="125" y="430"/>
                </a:cubicBezTo>
                <a:cubicBezTo>
                  <a:pt x="127" y="437"/>
                  <a:pt x="127" y="437"/>
                  <a:pt x="127" y="437"/>
                </a:cubicBezTo>
                <a:cubicBezTo>
                  <a:pt x="127" y="437"/>
                  <a:pt x="118" y="437"/>
                  <a:pt x="116" y="441"/>
                </a:cubicBezTo>
                <a:cubicBezTo>
                  <a:pt x="114" y="446"/>
                  <a:pt x="123" y="452"/>
                  <a:pt x="119" y="454"/>
                </a:cubicBezTo>
                <a:cubicBezTo>
                  <a:pt x="116" y="456"/>
                  <a:pt x="111" y="455"/>
                  <a:pt x="111" y="455"/>
                </a:cubicBezTo>
                <a:cubicBezTo>
                  <a:pt x="111" y="455"/>
                  <a:pt x="110" y="468"/>
                  <a:pt x="104" y="466"/>
                </a:cubicBezTo>
                <a:cubicBezTo>
                  <a:pt x="99" y="465"/>
                  <a:pt x="105" y="455"/>
                  <a:pt x="102" y="454"/>
                </a:cubicBezTo>
                <a:cubicBezTo>
                  <a:pt x="99" y="453"/>
                  <a:pt x="88" y="460"/>
                  <a:pt x="88" y="460"/>
                </a:cubicBezTo>
                <a:cubicBezTo>
                  <a:pt x="77" y="460"/>
                  <a:pt x="77" y="460"/>
                  <a:pt x="77" y="460"/>
                </a:cubicBezTo>
                <a:cubicBezTo>
                  <a:pt x="84" y="466"/>
                  <a:pt x="84" y="466"/>
                  <a:pt x="84" y="466"/>
                </a:cubicBezTo>
                <a:cubicBezTo>
                  <a:pt x="84" y="466"/>
                  <a:pt x="79" y="469"/>
                  <a:pt x="77" y="471"/>
                </a:cubicBezTo>
                <a:cubicBezTo>
                  <a:pt x="75" y="473"/>
                  <a:pt x="80" y="480"/>
                  <a:pt x="80" y="482"/>
                </a:cubicBezTo>
                <a:cubicBezTo>
                  <a:pt x="80" y="485"/>
                  <a:pt x="70" y="487"/>
                  <a:pt x="71" y="489"/>
                </a:cubicBezTo>
                <a:cubicBezTo>
                  <a:pt x="72" y="493"/>
                  <a:pt x="79" y="492"/>
                  <a:pt x="78" y="496"/>
                </a:cubicBezTo>
                <a:cubicBezTo>
                  <a:pt x="78" y="499"/>
                  <a:pt x="65" y="507"/>
                  <a:pt x="65" y="507"/>
                </a:cubicBezTo>
                <a:cubicBezTo>
                  <a:pt x="59" y="518"/>
                  <a:pt x="59" y="518"/>
                  <a:pt x="59" y="518"/>
                </a:cubicBezTo>
                <a:cubicBezTo>
                  <a:pt x="49" y="524"/>
                  <a:pt x="49" y="524"/>
                  <a:pt x="49" y="524"/>
                </a:cubicBezTo>
                <a:cubicBezTo>
                  <a:pt x="51" y="534"/>
                  <a:pt x="51" y="534"/>
                  <a:pt x="51" y="534"/>
                </a:cubicBezTo>
                <a:cubicBezTo>
                  <a:pt x="51" y="534"/>
                  <a:pt x="61" y="533"/>
                  <a:pt x="59" y="537"/>
                </a:cubicBezTo>
                <a:cubicBezTo>
                  <a:pt x="58" y="543"/>
                  <a:pt x="51" y="548"/>
                  <a:pt x="51" y="548"/>
                </a:cubicBezTo>
                <a:cubicBezTo>
                  <a:pt x="51" y="548"/>
                  <a:pt x="53" y="564"/>
                  <a:pt x="47" y="565"/>
                </a:cubicBezTo>
                <a:cubicBezTo>
                  <a:pt x="41" y="566"/>
                  <a:pt x="36" y="568"/>
                  <a:pt x="36" y="568"/>
                </a:cubicBezTo>
                <a:cubicBezTo>
                  <a:pt x="35" y="572"/>
                  <a:pt x="35" y="572"/>
                  <a:pt x="35" y="572"/>
                </a:cubicBezTo>
                <a:cubicBezTo>
                  <a:pt x="39" y="572"/>
                  <a:pt x="39" y="572"/>
                  <a:pt x="39" y="572"/>
                </a:cubicBezTo>
                <a:cubicBezTo>
                  <a:pt x="39" y="572"/>
                  <a:pt x="49" y="584"/>
                  <a:pt x="53" y="588"/>
                </a:cubicBezTo>
                <a:cubicBezTo>
                  <a:pt x="58" y="590"/>
                  <a:pt x="61" y="595"/>
                  <a:pt x="61" y="595"/>
                </a:cubicBezTo>
                <a:cubicBezTo>
                  <a:pt x="61" y="595"/>
                  <a:pt x="68" y="587"/>
                  <a:pt x="67" y="596"/>
                </a:cubicBezTo>
                <a:cubicBezTo>
                  <a:pt x="66" y="606"/>
                  <a:pt x="60" y="620"/>
                  <a:pt x="54" y="620"/>
                </a:cubicBezTo>
                <a:cubicBezTo>
                  <a:pt x="48" y="620"/>
                  <a:pt x="41" y="621"/>
                  <a:pt x="37" y="614"/>
                </a:cubicBezTo>
                <a:cubicBezTo>
                  <a:pt x="34" y="609"/>
                  <a:pt x="22" y="600"/>
                  <a:pt x="14" y="600"/>
                </a:cubicBezTo>
                <a:cubicBezTo>
                  <a:pt x="4" y="600"/>
                  <a:pt x="0" y="607"/>
                  <a:pt x="1" y="614"/>
                </a:cubicBezTo>
                <a:cubicBezTo>
                  <a:pt x="1" y="622"/>
                  <a:pt x="10" y="623"/>
                  <a:pt x="9" y="628"/>
                </a:cubicBezTo>
                <a:cubicBezTo>
                  <a:pt x="0" y="643"/>
                  <a:pt x="0" y="643"/>
                  <a:pt x="0" y="643"/>
                </a:cubicBezTo>
                <a:cubicBezTo>
                  <a:pt x="12" y="678"/>
                  <a:pt x="12" y="678"/>
                  <a:pt x="12" y="678"/>
                </a:cubicBezTo>
                <a:cubicBezTo>
                  <a:pt x="12" y="678"/>
                  <a:pt x="22" y="676"/>
                  <a:pt x="25" y="685"/>
                </a:cubicBezTo>
                <a:cubicBezTo>
                  <a:pt x="28" y="693"/>
                  <a:pt x="22" y="703"/>
                  <a:pt x="22" y="703"/>
                </a:cubicBezTo>
                <a:cubicBezTo>
                  <a:pt x="28" y="742"/>
                  <a:pt x="28" y="742"/>
                  <a:pt x="28" y="742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57" y="736"/>
                  <a:pt x="57" y="740"/>
                  <a:pt x="60" y="742"/>
                </a:cubicBezTo>
                <a:cubicBezTo>
                  <a:pt x="62" y="745"/>
                  <a:pt x="67" y="747"/>
                  <a:pt x="65" y="750"/>
                </a:cubicBezTo>
                <a:cubicBezTo>
                  <a:pt x="64" y="752"/>
                  <a:pt x="63" y="759"/>
                  <a:pt x="68" y="760"/>
                </a:cubicBezTo>
                <a:cubicBezTo>
                  <a:pt x="74" y="762"/>
                  <a:pt x="86" y="762"/>
                  <a:pt x="86" y="762"/>
                </a:cubicBezTo>
                <a:cubicBezTo>
                  <a:pt x="82" y="754"/>
                  <a:pt x="82" y="754"/>
                  <a:pt x="82" y="754"/>
                </a:cubicBezTo>
                <a:cubicBezTo>
                  <a:pt x="82" y="754"/>
                  <a:pt x="87" y="755"/>
                  <a:pt x="94" y="753"/>
                </a:cubicBezTo>
                <a:cubicBezTo>
                  <a:pt x="101" y="751"/>
                  <a:pt x="98" y="739"/>
                  <a:pt x="108" y="742"/>
                </a:cubicBezTo>
                <a:cubicBezTo>
                  <a:pt x="117" y="745"/>
                  <a:pt x="118" y="756"/>
                  <a:pt x="125" y="756"/>
                </a:cubicBezTo>
                <a:cubicBezTo>
                  <a:pt x="132" y="756"/>
                  <a:pt x="133" y="752"/>
                  <a:pt x="139" y="754"/>
                </a:cubicBezTo>
                <a:cubicBezTo>
                  <a:pt x="144" y="757"/>
                  <a:pt x="149" y="768"/>
                  <a:pt x="157" y="770"/>
                </a:cubicBezTo>
                <a:cubicBezTo>
                  <a:pt x="164" y="772"/>
                  <a:pt x="183" y="779"/>
                  <a:pt x="178" y="784"/>
                </a:cubicBezTo>
                <a:cubicBezTo>
                  <a:pt x="174" y="788"/>
                  <a:pt x="164" y="782"/>
                  <a:pt x="160" y="787"/>
                </a:cubicBezTo>
                <a:cubicBezTo>
                  <a:pt x="156" y="794"/>
                  <a:pt x="157" y="800"/>
                  <a:pt x="166" y="801"/>
                </a:cubicBezTo>
                <a:cubicBezTo>
                  <a:pt x="177" y="802"/>
                  <a:pt x="200" y="798"/>
                  <a:pt x="200" y="798"/>
                </a:cubicBezTo>
                <a:cubicBezTo>
                  <a:pt x="199" y="794"/>
                  <a:pt x="199" y="794"/>
                  <a:pt x="199" y="794"/>
                </a:cubicBezTo>
                <a:cubicBezTo>
                  <a:pt x="196" y="793"/>
                  <a:pt x="196" y="793"/>
                  <a:pt x="196" y="793"/>
                </a:cubicBezTo>
                <a:cubicBezTo>
                  <a:pt x="202" y="791"/>
                  <a:pt x="202" y="791"/>
                  <a:pt x="202" y="791"/>
                </a:cubicBezTo>
                <a:cubicBezTo>
                  <a:pt x="202" y="788"/>
                  <a:pt x="202" y="788"/>
                  <a:pt x="202" y="788"/>
                </a:cubicBezTo>
                <a:cubicBezTo>
                  <a:pt x="198" y="789"/>
                  <a:pt x="198" y="789"/>
                  <a:pt x="198" y="789"/>
                </a:cubicBezTo>
                <a:cubicBezTo>
                  <a:pt x="198" y="785"/>
                  <a:pt x="198" y="785"/>
                  <a:pt x="198" y="785"/>
                </a:cubicBezTo>
                <a:cubicBezTo>
                  <a:pt x="195" y="782"/>
                  <a:pt x="195" y="782"/>
                  <a:pt x="195" y="782"/>
                </a:cubicBezTo>
                <a:cubicBezTo>
                  <a:pt x="202" y="784"/>
                  <a:pt x="202" y="784"/>
                  <a:pt x="202" y="784"/>
                </a:cubicBezTo>
                <a:cubicBezTo>
                  <a:pt x="205" y="779"/>
                  <a:pt x="205" y="779"/>
                  <a:pt x="205" y="779"/>
                </a:cubicBezTo>
                <a:cubicBezTo>
                  <a:pt x="209" y="784"/>
                  <a:pt x="209" y="784"/>
                  <a:pt x="209" y="784"/>
                </a:cubicBezTo>
                <a:cubicBezTo>
                  <a:pt x="209" y="778"/>
                  <a:pt x="209" y="778"/>
                  <a:pt x="209" y="778"/>
                </a:cubicBezTo>
                <a:cubicBezTo>
                  <a:pt x="209" y="778"/>
                  <a:pt x="212" y="780"/>
                  <a:pt x="215" y="775"/>
                </a:cubicBezTo>
                <a:cubicBezTo>
                  <a:pt x="219" y="770"/>
                  <a:pt x="218" y="765"/>
                  <a:pt x="218" y="765"/>
                </a:cubicBezTo>
                <a:cubicBezTo>
                  <a:pt x="218" y="765"/>
                  <a:pt x="222" y="768"/>
                  <a:pt x="223" y="765"/>
                </a:cubicBezTo>
                <a:cubicBezTo>
                  <a:pt x="225" y="763"/>
                  <a:pt x="224" y="756"/>
                  <a:pt x="224" y="756"/>
                </a:cubicBezTo>
                <a:cubicBezTo>
                  <a:pt x="228" y="754"/>
                  <a:pt x="228" y="754"/>
                  <a:pt x="228" y="754"/>
                </a:cubicBezTo>
                <a:cubicBezTo>
                  <a:pt x="228" y="740"/>
                  <a:pt x="228" y="740"/>
                  <a:pt x="228" y="740"/>
                </a:cubicBezTo>
                <a:cubicBezTo>
                  <a:pt x="236" y="740"/>
                  <a:pt x="236" y="740"/>
                  <a:pt x="236" y="740"/>
                </a:cubicBezTo>
                <a:cubicBezTo>
                  <a:pt x="235" y="733"/>
                  <a:pt x="235" y="733"/>
                  <a:pt x="235" y="733"/>
                </a:cubicBezTo>
                <a:cubicBezTo>
                  <a:pt x="243" y="732"/>
                  <a:pt x="243" y="732"/>
                  <a:pt x="243" y="732"/>
                </a:cubicBezTo>
                <a:cubicBezTo>
                  <a:pt x="243" y="732"/>
                  <a:pt x="239" y="722"/>
                  <a:pt x="247" y="714"/>
                </a:cubicBezTo>
                <a:cubicBezTo>
                  <a:pt x="256" y="705"/>
                  <a:pt x="262" y="707"/>
                  <a:pt x="262" y="707"/>
                </a:cubicBezTo>
                <a:cubicBezTo>
                  <a:pt x="266" y="705"/>
                  <a:pt x="266" y="705"/>
                  <a:pt x="266" y="705"/>
                </a:cubicBezTo>
                <a:cubicBezTo>
                  <a:pt x="268" y="707"/>
                  <a:pt x="268" y="707"/>
                  <a:pt x="268" y="707"/>
                </a:cubicBezTo>
                <a:cubicBezTo>
                  <a:pt x="270" y="703"/>
                  <a:pt x="270" y="703"/>
                  <a:pt x="270" y="703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81" y="707"/>
                  <a:pt x="281" y="707"/>
                  <a:pt x="281" y="707"/>
                </a:cubicBezTo>
                <a:cubicBezTo>
                  <a:pt x="283" y="702"/>
                  <a:pt x="283" y="702"/>
                  <a:pt x="283" y="702"/>
                </a:cubicBezTo>
                <a:cubicBezTo>
                  <a:pt x="285" y="708"/>
                  <a:pt x="285" y="708"/>
                  <a:pt x="285" y="708"/>
                </a:cubicBezTo>
                <a:cubicBezTo>
                  <a:pt x="290" y="703"/>
                  <a:pt x="290" y="703"/>
                  <a:pt x="290" y="703"/>
                </a:cubicBezTo>
                <a:cubicBezTo>
                  <a:pt x="290" y="703"/>
                  <a:pt x="293" y="708"/>
                  <a:pt x="296" y="707"/>
                </a:cubicBezTo>
                <a:cubicBezTo>
                  <a:pt x="299" y="706"/>
                  <a:pt x="298" y="699"/>
                  <a:pt x="298" y="699"/>
                </a:cubicBezTo>
                <a:cubicBezTo>
                  <a:pt x="304" y="696"/>
                  <a:pt x="304" y="696"/>
                  <a:pt x="304" y="696"/>
                </a:cubicBezTo>
                <a:cubicBezTo>
                  <a:pt x="304" y="696"/>
                  <a:pt x="301" y="687"/>
                  <a:pt x="304" y="685"/>
                </a:cubicBezTo>
                <a:cubicBezTo>
                  <a:pt x="307" y="683"/>
                  <a:pt x="309" y="688"/>
                  <a:pt x="309" y="688"/>
                </a:cubicBezTo>
                <a:cubicBezTo>
                  <a:pt x="318" y="683"/>
                  <a:pt x="318" y="683"/>
                  <a:pt x="318" y="683"/>
                </a:cubicBezTo>
                <a:cubicBezTo>
                  <a:pt x="318" y="683"/>
                  <a:pt x="318" y="677"/>
                  <a:pt x="322" y="677"/>
                </a:cubicBezTo>
                <a:cubicBezTo>
                  <a:pt x="326" y="677"/>
                  <a:pt x="326" y="679"/>
                  <a:pt x="326" y="679"/>
                </a:cubicBezTo>
                <a:cubicBezTo>
                  <a:pt x="332" y="678"/>
                  <a:pt x="332" y="678"/>
                  <a:pt x="332" y="678"/>
                </a:cubicBezTo>
                <a:cubicBezTo>
                  <a:pt x="332" y="678"/>
                  <a:pt x="333" y="684"/>
                  <a:pt x="337" y="685"/>
                </a:cubicBezTo>
                <a:cubicBezTo>
                  <a:pt x="340" y="685"/>
                  <a:pt x="345" y="682"/>
                  <a:pt x="345" y="685"/>
                </a:cubicBezTo>
                <a:cubicBezTo>
                  <a:pt x="345" y="689"/>
                  <a:pt x="337" y="691"/>
                  <a:pt x="337" y="691"/>
                </a:cubicBezTo>
                <a:cubicBezTo>
                  <a:pt x="338" y="696"/>
                  <a:pt x="338" y="696"/>
                  <a:pt x="338" y="696"/>
                </a:cubicBezTo>
                <a:cubicBezTo>
                  <a:pt x="341" y="694"/>
                  <a:pt x="341" y="694"/>
                  <a:pt x="341" y="694"/>
                </a:cubicBezTo>
                <a:cubicBezTo>
                  <a:pt x="342" y="701"/>
                  <a:pt x="342" y="701"/>
                  <a:pt x="342" y="701"/>
                </a:cubicBezTo>
                <a:cubicBezTo>
                  <a:pt x="352" y="703"/>
                  <a:pt x="352" y="703"/>
                  <a:pt x="352" y="703"/>
                </a:cubicBezTo>
                <a:cubicBezTo>
                  <a:pt x="352" y="706"/>
                  <a:pt x="352" y="706"/>
                  <a:pt x="352" y="706"/>
                </a:cubicBezTo>
                <a:cubicBezTo>
                  <a:pt x="346" y="706"/>
                  <a:pt x="346" y="706"/>
                  <a:pt x="346" y="706"/>
                </a:cubicBezTo>
                <a:cubicBezTo>
                  <a:pt x="348" y="713"/>
                  <a:pt x="348" y="713"/>
                  <a:pt x="348" y="713"/>
                </a:cubicBezTo>
                <a:cubicBezTo>
                  <a:pt x="357" y="709"/>
                  <a:pt x="357" y="709"/>
                  <a:pt x="357" y="709"/>
                </a:cubicBezTo>
                <a:cubicBezTo>
                  <a:pt x="357" y="709"/>
                  <a:pt x="357" y="716"/>
                  <a:pt x="359" y="718"/>
                </a:cubicBezTo>
                <a:cubicBezTo>
                  <a:pt x="361" y="720"/>
                  <a:pt x="364" y="725"/>
                  <a:pt x="363" y="732"/>
                </a:cubicBezTo>
                <a:cubicBezTo>
                  <a:pt x="363" y="738"/>
                  <a:pt x="361" y="741"/>
                  <a:pt x="361" y="748"/>
                </a:cubicBezTo>
                <a:cubicBezTo>
                  <a:pt x="361" y="753"/>
                  <a:pt x="367" y="760"/>
                  <a:pt x="367" y="760"/>
                </a:cubicBezTo>
                <a:cubicBezTo>
                  <a:pt x="391" y="756"/>
                  <a:pt x="391" y="756"/>
                  <a:pt x="391" y="756"/>
                </a:cubicBezTo>
                <a:cubicBezTo>
                  <a:pt x="391" y="756"/>
                  <a:pt x="388" y="767"/>
                  <a:pt x="381" y="768"/>
                </a:cubicBezTo>
                <a:cubicBezTo>
                  <a:pt x="374" y="770"/>
                  <a:pt x="366" y="769"/>
                  <a:pt x="362" y="772"/>
                </a:cubicBezTo>
                <a:cubicBezTo>
                  <a:pt x="358" y="776"/>
                  <a:pt x="350" y="784"/>
                  <a:pt x="346" y="786"/>
                </a:cubicBezTo>
                <a:cubicBezTo>
                  <a:pt x="342" y="788"/>
                  <a:pt x="331" y="789"/>
                  <a:pt x="331" y="789"/>
                </a:cubicBezTo>
                <a:cubicBezTo>
                  <a:pt x="330" y="799"/>
                  <a:pt x="330" y="799"/>
                  <a:pt x="330" y="799"/>
                </a:cubicBezTo>
                <a:cubicBezTo>
                  <a:pt x="323" y="801"/>
                  <a:pt x="323" y="801"/>
                  <a:pt x="323" y="801"/>
                </a:cubicBezTo>
                <a:cubicBezTo>
                  <a:pt x="323" y="801"/>
                  <a:pt x="321" y="810"/>
                  <a:pt x="321" y="814"/>
                </a:cubicBezTo>
                <a:cubicBezTo>
                  <a:pt x="321" y="818"/>
                  <a:pt x="326" y="823"/>
                  <a:pt x="326" y="823"/>
                </a:cubicBezTo>
                <a:cubicBezTo>
                  <a:pt x="326" y="823"/>
                  <a:pt x="323" y="823"/>
                  <a:pt x="321" y="825"/>
                </a:cubicBezTo>
                <a:cubicBezTo>
                  <a:pt x="318" y="827"/>
                  <a:pt x="317" y="831"/>
                  <a:pt x="317" y="831"/>
                </a:cubicBezTo>
                <a:cubicBezTo>
                  <a:pt x="313" y="834"/>
                  <a:pt x="313" y="834"/>
                  <a:pt x="313" y="834"/>
                </a:cubicBezTo>
                <a:cubicBezTo>
                  <a:pt x="314" y="838"/>
                  <a:pt x="314" y="838"/>
                  <a:pt x="314" y="838"/>
                </a:cubicBezTo>
                <a:cubicBezTo>
                  <a:pt x="322" y="836"/>
                  <a:pt x="322" y="836"/>
                  <a:pt x="322" y="836"/>
                </a:cubicBezTo>
                <a:cubicBezTo>
                  <a:pt x="321" y="842"/>
                  <a:pt x="321" y="842"/>
                  <a:pt x="321" y="842"/>
                </a:cubicBezTo>
                <a:cubicBezTo>
                  <a:pt x="327" y="840"/>
                  <a:pt x="327" y="840"/>
                  <a:pt x="327" y="840"/>
                </a:cubicBezTo>
                <a:cubicBezTo>
                  <a:pt x="328" y="842"/>
                  <a:pt x="328" y="842"/>
                  <a:pt x="328" y="842"/>
                </a:cubicBezTo>
                <a:cubicBezTo>
                  <a:pt x="337" y="842"/>
                  <a:pt x="337" y="842"/>
                  <a:pt x="337" y="842"/>
                </a:cubicBezTo>
                <a:cubicBezTo>
                  <a:pt x="337" y="842"/>
                  <a:pt x="339" y="846"/>
                  <a:pt x="342" y="846"/>
                </a:cubicBezTo>
                <a:cubicBezTo>
                  <a:pt x="346" y="845"/>
                  <a:pt x="349" y="840"/>
                  <a:pt x="352" y="843"/>
                </a:cubicBezTo>
                <a:cubicBezTo>
                  <a:pt x="355" y="847"/>
                  <a:pt x="345" y="850"/>
                  <a:pt x="345" y="850"/>
                </a:cubicBezTo>
                <a:cubicBezTo>
                  <a:pt x="345" y="850"/>
                  <a:pt x="344" y="860"/>
                  <a:pt x="340" y="859"/>
                </a:cubicBezTo>
                <a:cubicBezTo>
                  <a:pt x="336" y="858"/>
                  <a:pt x="323" y="857"/>
                  <a:pt x="323" y="857"/>
                </a:cubicBezTo>
                <a:cubicBezTo>
                  <a:pt x="323" y="857"/>
                  <a:pt x="316" y="863"/>
                  <a:pt x="312" y="864"/>
                </a:cubicBezTo>
                <a:cubicBezTo>
                  <a:pt x="309" y="865"/>
                  <a:pt x="297" y="866"/>
                  <a:pt x="301" y="879"/>
                </a:cubicBezTo>
                <a:cubicBezTo>
                  <a:pt x="306" y="891"/>
                  <a:pt x="314" y="889"/>
                  <a:pt x="321" y="886"/>
                </a:cubicBezTo>
                <a:cubicBezTo>
                  <a:pt x="328" y="883"/>
                  <a:pt x="336" y="879"/>
                  <a:pt x="341" y="886"/>
                </a:cubicBezTo>
                <a:cubicBezTo>
                  <a:pt x="346" y="891"/>
                  <a:pt x="363" y="907"/>
                  <a:pt x="367" y="906"/>
                </a:cubicBezTo>
                <a:cubicBezTo>
                  <a:pt x="373" y="906"/>
                  <a:pt x="378" y="904"/>
                  <a:pt x="385" y="913"/>
                </a:cubicBezTo>
                <a:cubicBezTo>
                  <a:pt x="391" y="922"/>
                  <a:pt x="390" y="931"/>
                  <a:pt x="390" y="931"/>
                </a:cubicBezTo>
                <a:cubicBezTo>
                  <a:pt x="393" y="931"/>
                  <a:pt x="393" y="931"/>
                  <a:pt x="393" y="931"/>
                </a:cubicBezTo>
                <a:cubicBezTo>
                  <a:pt x="397" y="925"/>
                  <a:pt x="397" y="925"/>
                  <a:pt x="397" y="925"/>
                </a:cubicBezTo>
                <a:cubicBezTo>
                  <a:pt x="402" y="925"/>
                  <a:pt x="402" y="925"/>
                  <a:pt x="402" y="925"/>
                </a:cubicBezTo>
                <a:cubicBezTo>
                  <a:pt x="402" y="925"/>
                  <a:pt x="402" y="921"/>
                  <a:pt x="406" y="920"/>
                </a:cubicBezTo>
                <a:cubicBezTo>
                  <a:pt x="408" y="920"/>
                  <a:pt x="408" y="920"/>
                  <a:pt x="408" y="920"/>
                </a:cubicBezTo>
                <a:cubicBezTo>
                  <a:pt x="408" y="320"/>
                  <a:pt x="408" y="320"/>
                  <a:pt x="408" y="320"/>
                </a:cubicBezTo>
                <a:cubicBezTo>
                  <a:pt x="399" y="324"/>
                  <a:pt x="387" y="331"/>
                  <a:pt x="379" y="3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74" name="Freeform 211"/>
          <p:cNvSpPr>
            <a:spLocks noEditPoints="1"/>
          </p:cNvSpPr>
          <p:nvPr/>
        </p:nvSpPr>
        <p:spPr bwMode="auto">
          <a:xfrm>
            <a:off x="8090390" y="4113335"/>
            <a:ext cx="448408" cy="480646"/>
          </a:xfrm>
          <a:custGeom>
            <a:avLst/>
            <a:gdLst>
              <a:gd name="T0" fmla="*/ 96 w 228"/>
              <a:gd name="T1" fmla="*/ 214 h 244"/>
              <a:gd name="T2" fmla="*/ 79 w 228"/>
              <a:gd name="T3" fmla="*/ 212 h 244"/>
              <a:gd name="T4" fmla="*/ 65 w 228"/>
              <a:gd name="T5" fmla="*/ 212 h 244"/>
              <a:gd name="T6" fmla="*/ 60 w 228"/>
              <a:gd name="T7" fmla="*/ 216 h 244"/>
              <a:gd name="T8" fmla="*/ 38 w 228"/>
              <a:gd name="T9" fmla="*/ 218 h 244"/>
              <a:gd name="T10" fmla="*/ 54 w 228"/>
              <a:gd name="T11" fmla="*/ 229 h 244"/>
              <a:gd name="T12" fmla="*/ 71 w 228"/>
              <a:gd name="T13" fmla="*/ 238 h 244"/>
              <a:gd name="T14" fmla="*/ 92 w 228"/>
              <a:gd name="T15" fmla="*/ 243 h 244"/>
              <a:gd name="T16" fmla="*/ 103 w 228"/>
              <a:gd name="T17" fmla="*/ 238 h 244"/>
              <a:gd name="T18" fmla="*/ 121 w 228"/>
              <a:gd name="T19" fmla="*/ 235 h 244"/>
              <a:gd name="T20" fmla="*/ 112 w 228"/>
              <a:gd name="T21" fmla="*/ 220 h 244"/>
              <a:gd name="T22" fmla="*/ 224 w 228"/>
              <a:gd name="T23" fmla="*/ 46 h 244"/>
              <a:gd name="T24" fmla="*/ 202 w 228"/>
              <a:gd name="T25" fmla="*/ 36 h 244"/>
              <a:gd name="T26" fmla="*/ 173 w 228"/>
              <a:gd name="T27" fmla="*/ 13 h 244"/>
              <a:gd name="T28" fmla="*/ 141 w 228"/>
              <a:gd name="T29" fmla="*/ 0 h 244"/>
              <a:gd name="T30" fmla="*/ 133 w 228"/>
              <a:gd name="T31" fmla="*/ 31 h 244"/>
              <a:gd name="T32" fmla="*/ 131 w 228"/>
              <a:gd name="T33" fmla="*/ 48 h 244"/>
              <a:gd name="T34" fmla="*/ 104 w 228"/>
              <a:gd name="T35" fmla="*/ 63 h 244"/>
              <a:gd name="T36" fmla="*/ 84 w 228"/>
              <a:gd name="T37" fmla="*/ 55 h 244"/>
              <a:gd name="T38" fmla="*/ 63 w 228"/>
              <a:gd name="T39" fmla="*/ 45 h 244"/>
              <a:gd name="T40" fmla="*/ 46 w 228"/>
              <a:gd name="T41" fmla="*/ 48 h 244"/>
              <a:gd name="T42" fmla="*/ 42 w 228"/>
              <a:gd name="T43" fmla="*/ 69 h 244"/>
              <a:gd name="T44" fmla="*/ 54 w 228"/>
              <a:gd name="T45" fmla="*/ 75 h 244"/>
              <a:gd name="T46" fmla="*/ 76 w 228"/>
              <a:gd name="T47" fmla="*/ 96 h 244"/>
              <a:gd name="T48" fmla="*/ 51 w 228"/>
              <a:gd name="T49" fmla="*/ 102 h 244"/>
              <a:gd name="T50" fmla="*/ 32 w 228"/>
              <a:gd name="T51" fmla="*/ 97 h 244"/>
              <a:gd name="T52" fmla="*/ 1 w 228"/>
              <a:gd name="T53" fmla="*/ 120 h 244"/>
              <a:gd name="T54" fmla="*/ 16 w 228"/>
              <a:gd name="T55" fmla="*/ 120 h 244"/>
              <a:gd name="T56" fmla="*/ 17 w 228"/>
              <a:gd name="T57" fmla="*/ 126 h 244"/>
              <a:gd name="T58" fmla="*/ 23 w 228"/>
              <a:gd name="T59" fmla="*/ 128 h 244"/>
              <a:gd name="T60" fmla="*/ 31 w 228"/>
              <a:gd name="T61" fmla="*/ 124 h 244"/>
              <a:gd name="T62" fmla="*/ 44 w 228"/>
              <a:gd name="T63" fmla="*/ 128 h 244"/>
              <a:gd name="T64" fmla="*/ 39 w 228"/>
              <a:gd name="T65" fmla="*/ 150 h 244"/>
              <a:gd name="T66" fmla="*/ 77 w 228"/>
              <a:gd name="T67" fmla="*/ 156 h 244"/>
              <a:gd name="T68" fmla="*/ 68 w 228"/>
              <a:gd name="T69" fmla="*/ 181 h 244"/>
              <a:gd name="T70" fmla="*/ 84 w 228"/>
              <a:gd name="T71" fmla="*/ 185 h 244"/>
              <a:gd name="T72" fmla="*/ 109 w 228"/>
              <a:gd name="T73" fmla="*/ 189 h 244"/>
              <a:gd name="T74" fmla="*/ 125 w 228"/>
              <a:gd name="T75" fmla="*/ 189 h 244"/>
              <a:gd name="T76" fmla="*/ 133 w 228"/>
              <a:gd name="T77" fmla="*/ 198 h 244"/>
              <a:gd name="T78" fmla="*/ 131 w 228"/>
              <a:gd name="T79" fmla="*/ 206 h 244"/>
              <a:gd name="T80" fmla="*/ 142 w 228"/>
              <a:gd name="T81" fmla="*/ 219 h 244"/>
              <a:gd name="T82" fmla="*/ 150 w 228"/>
              <a:gd name="T83" fmla="*/ 217 h 244"/>
              <a:gd name="T84" fmla="*/ 151 w 228"/>
              <a:gd name="T85" fmla="*/ 211 h 244"/>
              <a:gd name="T86" fmla="*/ 158 w 228"/>
              <a:gd name="T87" fmla="*/ 196 h 244"/>
              <a:gd name="T88" fmla="*/ 165 w 228"/>
              <a:gd name="T89" fmla="*/ 171 h 244"/>
              <a:gd name="T90" fmla="*/ 176 w 228"/>
              <a:gd name="T91" fmla="*/ 156 h 244"/>
              <a:gd name="T92" fmla="*/ 194 w 228"/>
              <a:gd name="T93" fmla="*/ 139 h 244"/>
              <a:gd name="T94" fmla="*/ 207 w 228"/>
              <a:gd name="T95" fmla="*/ 159 h 244"/>
              <a:gd name="T96" fmla="*/ 223 w 228"/>
              <a:gd name="T97" fmla="*/ 174 h 244"/>
              <a:gd name="T98" fmla="*/ 218 w 228"/>
              <a:gd name="T99" fmla="*/ 191 h 244"/>
              <a:gd name="T100" fmla="*/ 228 w 228"/>
              <a:gd name="T101" fmla="*/ 46 h 24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28" h="244">
                <a:moveTo>
                  <a:pt x="108" y="212"/>
                </a:moveTo>
                <a:cubicBezTo>
                  <a:pt x="104" y="212"/>
                  <a:pt x="96" y="214"/>
                  <a:pt x="96" y="214"/>
                </a:cubicBezTo>
                <a:cubicBezTo>
                  <a:pt x="96" y="214"/>
                  <a:pt x="95" y="201"/>
                  <a:pt x="90" y="201"/>
                </a:cubicBezTo>
                <a:cubicBezTo>
                  <a:pt x="85" y="201"/>
                  <a:pt x="79" y="212"/>
                  <a:pt x="79" y="212"/>
                </a:cubicBezTo>
                <a:cubicBezTo>
                  <a:pt x="68" y="214"/>
                  <a:pt x="68" y="214"/>
                  <a:pt x="68" y="214"/>
                </a:cubicBezTo>
                <a:cubicBezTo>
                  <a:pt x="65" y="212"/>
                  <a:pt x="65" y="212"/>
                  <a:pt x="65" y="212"/>
                </a:cubicBezTo>
                <a:cubicBezTo>
                  <a:pt x="63" y="215"/>
                  <a:pt x="63" y="215"/>
                  <a:pt x="63" y="215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56" y="204"/>
                  <a:pt x="50" y="205"/>
                </a:cubicBezTo>
                <a:cubicBezTo>
                  <a:pt x="45" y="206"/>
                  <a:pt x="38" y="218"/>
                  <a:pt x="38" y="218"/>
                </a:cubicBezTo>
                <a:cubicBezTo>
                  <a:pt x="38" y="218"/>
                  <a:pt x="45" y="219"/>
                  <a:pt x="48" y="220"/>
                </a:cubicBezTo>
                <a:cubicBezTo>
                  <a:pt x="50" y="222"/>
                  <a:pt x="51" y="229"/>
                  <a:pt x="54" y="229"/>
                </a:cubicBezTo>
                <a:cubicBezTo>
                  <a:pt x="56" y="229"/>
                  <a:pt x="61" y="227"/>
                  <a:pt x="63" y="229"/>
                </a:cubicBezTo>
                <a:cubicBezTo>
                  <a:pt x="65" y="230"/>
                  <a:pt x="67" y="238"/>
                  <a:pt x="71" y="238"/>
                </a:cubicBezTo>
                <a:cubicBezTo>
                  <a:pt x="76" y="238"/>
                  <a:pt x="79" y="236"/>
                  <a:pt x="81" y="235"/>
                </a:cubicBezTo>
                <a:cubicBezTo>
                  <a:pt x="84" y="235"/>
                  <a:pt x="92" y="243"/>
                  <a:pt x="92" y="243"/>
                </a:cubicBezTo>
                <a:cubicBezTo>
                  <a:pt x="101" y="244"/>
                  <a:pt x="101" y="244"/>
                  <a:pt x="101" y="244"/>
                </a:cubicBezTo>
                <a:cubicBezTo>
                  <a:pt x="103" y="238"/>
                  <a:pt x="103" y="238"/>
                  <a:pt x="103" y="238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21" y="235"/>
                  <a:pt x="121" y="235"/>
                  <a:pt x="121" y="23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112" y="220"/>
                  <a:pt x="112" y="220"/>
                  <a:pt x="112" y="220"/>
                </a:cubicBezTo>
                <a:cubicBezTo>
                  <a:pt x="112" y="220"/>
                  <a:pt x="112" y="213"/>
                  <a:pt x="108" y="212"/>
                </a:cubicBezTo>
                <a:close/>
                <a:moveTo>
                  <a:pt x="224" y="46"/>
                </a:moveTo>
                <a:cubicBezTo>
                  <a:pt x="216" y="43"/>
                  <a:pt x="223" y="40"/>
                  <a:pt x="218" y="37"/>
                </a:cubicBezTo>
                <a:cubicBezTo>
                  <a:pt x="213" y="33"/>
                  <a:pt x="215" y="45"/>
                  <a:pt x="202" y="36"/>
                </a:cubicBezTo>
                <a:cubicBezTo>
                  <a:pt x="190" y="27"/>
                  <a:pt x="179" y="14"/>
                  <a:pt x="179" y="14"/>
                </a:cubicBezTo>
                <a:cubicBezTo>
                  <a:pt x="173" y="13"/>
                  <a:pt x="173" y="13"/>
                  <a:pt x="173" y="13"/>
                </a:cubicBezTo>
                <a:cubicBezTo>
                  <a:pt x="173" y="13"/>
                  <a:pt x="163" y="8"/>
                  <a:pt x="158" y="6"/>
                </a:cubicBezTo>
                <a:cubicBezTo>
                  <a:pt x="152" y="2"/>
                  <a:pt x="141" y="0"/>
                  <a:pt x="141" y="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42"/>
                  <a:pt x="134" y="42"/>
                  <a:pt x="134" y="42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48"/>
                  <a:pt x="136" y="59"/>
                  <a:pt x="125" y="60"/>
                </a:cubicBezTo>
                <a:cubicBezTo>
                  <a:pt x="113" y="61"/>
                  <a:pt x="107" y="63"/>
                  <a:pt x="104" y="63"/>
                </a:cubicBezTo>
                <a:cubicBezTo>
                  <a:pt x="103" y="63"/>
                  <a:pt x="86" y="52"/>
                  <a:pt x="86" y="52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79" y="46"/>
                  <a:pt x="74" y="46"/>
                </a:cubicBezTo>
                <a:cubicBezTo>
                  <a:pt x="67" y="46"/>
                  <a:pt x="63" y="45"/>
                  <a:pt x="63" y="45"/>
                </a:cubicBezTo>
                <a:cubicBezTo>
                  <a:pt x="55" y="49"/>
                  <a:pt x="55" y="49"/>
                  <a:pt x="55" y="49"/>
                </a:cubicBezTo>
                <a:cubicBezTo>
                  <a:pt x="55" y="49"/>
                  <a:pt x="54" y="47"/>
                  <a:pt x="46" y="4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2" y="61"/>
                  <a:pt x="42" y="69"/>
                </a:cubicBezTo>
                <a:cubicBezTo>
                  <a:pt x="43" y="76"/>
                  <a:pt x="55" y="71"/>
                  <a:pt x="55" y="71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5"/>
                  <a:pt x="64" y="76"/>
                  <a:pt x="76" y="77"/>
                </a:cubicBezTo>
                <a:cubicBezTo>
                  <a:pt x="86" y="78"/>
                  <a:pt x="82" y="90"/>
                  <a:pt x="76" y="96"/>
                </a:cubicBezTo>
                <a:cubicBezTo>
                  <a:pt x="68" y="103"/>
                  <a:pt x="59" y="94"/>
                  <a:pt x="56" y="94"/>
                </a:cubicBezTo>
                <a:cubicBezTo>
                  <a:pt x="53" y="94"/>
                  <a:pt x="54" y="100"/>
                  <a:pt x="51" y="102"/>
                </a:cubicBezTo>
                <a:cubicBezTo>
                  <a:pt x="49" y="104"/>
                  <a:pt x="42" y="103"/>
                  <a:pt x="37" y="103"/>
                </a:cubicBezTo>
                <a:cubicBezTo>
                  <a:pt x="33" y="103"/>
                  <a:pt x="32" y="97"/>
                  <a:pt x="32" y="97"/>
                </a:cubicBezTo>
                <a:cubicBezTo>
                  <a:pt x="32" y="97"/>
                  <a:pt x="23" y="100"/>
                  <a:pt x="11" y="100"/>
                </a:cubicBezTo>
                <a:cubicBezTo>
                  <a:pt x="0" y="100"/>
                  <a:pt x="3" y="113"/>
                  <a:pt x="1" y="120"/>
                </a:cubicBezTo>
                <a:cubicBezTo>
                  <a:pt x="3" y="120"/>
                  <a:pt x="5" y="121"/>
                  <a:pt x="6" y="121"/>
                </a:cubicBezTo>
                <a:cubicBezTo>
                  <a:pt x="9" y="120"/>
                  <a:pt x="15" y="115"/>
                  <a:pt x="16" y="120"/>
                </a:cubicBezTo>
                <a:cubicBezTo>
                  <a:pt x="17" y="125"/>
                  <a:pt x="5" y="131"/>
                  <a:pt x="9" y="132"/>
                </a:cubicBezTo>
                <a:cubicBezTo>
                  <a:pt x="12" y="132"/>
                  <a:pt x="15" y="125"/>
                  <a:pt x="17" y="126"/>
                </a:cubicBezTo>
                <a:cubicBezTo>
                  <a:pt x="19" y="127"/>
                  <a:pt x="16" y="134"/>
                  <a:pt x="19" y="134"/>
                </a:cubicBezTo>
                <a:cubicBezTo>
                  <a:pt x="22" y="134"/>
                  <a:pt x="19" y="128"/>
                  <a:pt x="23" y="128"/>
                </a:cubicBezTo>
                <a:cubicBezTo>
                  <a:pt x="28" y="127"/>
                  <a:pt x="28" y="124"/>
                  <a:pt x="28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1" y="128"/>
                  <a:pt x="42" y="123"/>
                  <a:pt x="44" y="128"/>
                </a:cubicBezTo>
                <a:cubicBezTo>
                  <a:pt x="46" y="135"/>
                  <a:pt x="39" y="138"/>
                  <a:pt x="39" y="138"/>
                </a:cubicBezTo>
                <a:cubicBezTo>
                  <a:pt x="39" y="150"/>
                  <a:pt x="39" y="150"/>
                  <a:pt x="39" y="150"/>
                </a:cubicBezTo>
                <a:cubicBezTo>
                  <a:pt x="39" y="150"/>
                  <a:pt x="49" y="154"/>
                  <a:pt x="58" y="156"/>
                </a:cubicBezTo>
                <a:cubicBezTo>
                  <a:pt x="66" y="158"/>
                  <a:pt x="74" y="153"/>
                  <a:pt x="77" y="156"/>
                </a:cubicBezTo>
                <a:cubicBezTo>
                  <a:pt x="81" y="158"/>
                  <a:pt x="83" y="168"/>
                  <a:pt x="81" y="171"/>
                </a:cubicBezTo>
                <a:cubicBezTo>
                  <a:pt x="79" y="174"/>
                  <a:pt x="65" y="179"/>
                  <a:pt x="68" y="181"/>
                </a:cubicBezTo>
                <a:cubicBezTo>
                  <a:pt x="71" y="183"/>
                  <a:pt x="79" y="180"/>
                  <a:pt x="81" y="181"/>
                </a:cubicBezTo>
                <a:cubicBezTo>
                  <a:pt x="83" y="182"/>
                  <a:pt x="82" y="185"/>
                  <a:pt x="84" y="185"/>
                </a:cubicBezTo>
                <a:cubicBezTo>
                  <a:pt x="86" y="185"/>
                  <a:pt x="92" y="182"/>
                  <a:pt x="95" y="183"/>
                </a:cubicBezTo>
                <a:cubicBezTo>
                  <a:pt x="98" y="185"/>
                  <a:pt x="105" y="190"/>
                  <a:pt x="109" y="189"/>
                </a:cubicBezTo>
                <a:cubicBezTo>
                  <a:pt x="111" y="188"/>
                  <a:pt x="111" y="184"/>
                  <a:pt x="118" y="184"/>
                </a:cubicBezTo>
                <a:cubicBezTo>
                  <a:pt x="126" y="184"/>
                  <a:pt x="127" y="188"/>
                  <a:pt x="125" y="189"/>
                </a:cubicBezTo>
                <a:cubicBezTo>
                  <a:pt x="123" y="190"/>
                  <a:pt x="120" y="192"/>
                  <a:pt x="121" y="196"/>
                </a:cubicBezTo>
                <a:cubicBezTo>
                  <a:pt x="124" y="198"/>
                  <a:pt x="128" y="197"/>
                  <a:pt x="133" y="198"/>
                </a:cubicBezTo>
                <a:cubicBezTo>
                  <a:pt x="138" y="200"/>
                  <a:pt x="142" y="201"/>
                  <a:pt x="138" y="203"/>
                </a:cubicBezTo>
                <a:cubicBezTo>
                  <a:pt x="135" y="205"/>
                  <a:pt x="131" y="203"/>
                  <a:pt x="131" y="206"/>
                </a:cubicBezTo>
                <a:cubicBezTo>
                  <a:pt x="131" y="209"/>
                  <a:pt x="140" y="207"/>
                  <a:pt x="140" y="211"/>
                </a:cubicBezTo>
                <a:cubicBezTo>
                  <a:pt x="141" y="214"/>
                  <a:pt x="142" y="219"/>
                  <a:pt x="142" y="219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0" y="217"/>
                  <a:pt x="150" y="217"/>
                  <a:pt x="150" y="217"/>
                </a:cubicBezTo>
                <a:cubicBezTo>
                  <a:pt x="146" y="211"/>
                  <a:pt x="146" y="211"/>
                  <a:pt x="146" y="211"/>
                </a:cubicBezTo>
                <a:cubicBezTo>
                  <a:pt x="151" y="211"/>
                  <a:pt x="151" y="211"/>
                  <a:pt x="151" y="211"/>
                </a:cubicBezTo>
                <a:cubicBezTo>
                  <a:pt x="151" y="211"/>
                  <a:pt x="148" y="203"/>
                  <a:pt x="151" y="201"/>
                </a:cubicBezTo>
                <a:cubicBezTo>
                  <a:pt x="154" y="198"/>
                  <a:pt x="158" y="200"/>
                  <a:pt x="158" y="196"/>
                </a:cubicBezTo>
                <a:cubicBezTo>
                  <a:pt x="158" y="191"/>
                  <a:pt x="158" y="188"/>
                  <a:pt x="160" y="182"/>
                </a:cubicBezTo>
                <a:cubicBezTo>
                  <a:pt x="163" y="175"/>
                  <a:pt x="165" y="171"/>
                  <a:pt x="165" y="171"/>
                </a:cubicBezTo>
                <a:cubicBezTo>
                  <a:pt x="165" y="167"/>
                  <a:pt x="165" y="167"/>
                  <a:pt x="165" y="167"/>
                </a:cubicBezTo>
                <a:cubicBezTo>
                  <a:pt x="165" y="167"/>
                  <a:pt x="173" y="162"/>
                  <a:pt x="176" y="156"/>
                </a:cubicBezTo>
                <a:cubicBezTo>
                  <a:pt x="178" y="150"/>
                  <a:pt x="176" y="146"/>
                  <a:pt x="179" y="142"/>
                </a:cubicBezTo>
                <a:cubicBezTo>
                  <a:pt x="183" y="139"/>
                  <a:pt x="190" y="138"/>
                  <a:pt x="194" y="139"/>
                </a:cubicBezTo>
                <a:cubicBezTo>
                  <a:pt x="199" y="140"/>
                  <a:pt x="214" y="149"/>
                  <a:pt x="214" y="149"/>
                </a:cubicBezTo>
                <a:cubicBezTo>
                  <a:pt x="214" y="149"/>
                  <a:pt x="203" y="152"/>
                  <a:pt x="207" y="159"/>
                </a:cubicBezTo>
                <a:cubicBezTo>
                  <a:pt x="210" y="168"/>
                  <a:pt x="223" y="167"/>
                  <a:pt x="223" y="167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4"/>
                  <a:pt x="217" y="178"/>
                  <a:pt x="216" y="181"/>
                </a:cubicBezTo>
                <a:cubicBezTo>
                  <a:pt x="215" y="183"/>
                  <a:pt x="216" y="191"/>
                  <a:pt x="218" y="191"/>
                </a:cubicBezTo>
                <a:cubicBezTo>
                  <a:pt x="219" y="191"/>
                  <a:pt x="225" y="189"/>
                  <a:pt x="228" y="188"/>
                </a:cubicBezTo>
                <a:cubicBezTo>
                  <a:pt x="228" y="46"/>
                  <a:pt x="228" y="46"/>
                  <a:pt x="228" y="46"/>
                </a:cubicBezTo>
                <a:lnTo>
                  <a:pt x="224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568532" name="Freeform 212"/>
          <p:cNvSpPr>
            <a:spLocks/>
          </p:cNvSpPr>
          <p:nvPr/>
        </p:nvSpPr>
        <p:spPr bwMode="auto">
          <a:xfrm>
            <a:off x="8119698" y="4384432"/>
            <a:ext cx="419100" cy="574431"/>
          </a:xfrm>
          <a:custGeom>
            <a:avLst/>
            <a:gdLst/>
            <a:ahLst/>
            <a:cxnLst>
              <a:cxn ang="0">
                <a:pos x="213" y="50"/>
              </a:cxn>
              <a:cxn ang="0">
                <a:pos x="203" y="53"/>
              </a:cxn>
              <a:cxn ang="0">
                <a:pos x="201" y="43"/>
              </a:cxn>
              <a:cxn ang="0">
                <a:pos x="208" y="36"/>
              </a:cxn>
              <a:cxn ang="0">
                <a:pos x="208" y="29"/>
              </a:cxn>
              <a:cxn ang="0">
                <a:pos x="192" y="21"/>
              </a:cxn>
              <a:cxn ang="0">
                <a:pos x="199" y="11"/>
              </a:cxn>
              <a:cxn ang="0">
                <a:pos x="179" y="1"/>
              </a:cxn>
              <a:cxn ang="0">
                <a:pos x="164" y="4"/>
              </a:cxn>
              <a:cxn ang="0">
                <a:pos x="161" y="18"/>
              </a:cxn>
              <a:cxn ang="0">
                <a:pos x="150" y="29"/>
              </a:cxn>
              <a:cxn ang="0">
                <a:pos x="150" y="33"/>
              </a:cxn>
              <a:cxn ang="0">
                <a:pos x="145" y="44"/>
              </a:cxn>
              <a:cxn ang="0">
                <a:pos x="143" y="58"/>
              </a:cxn>
              <a:cxn ang="0">
                <a:pos x="136" y="63"/>
              </a:cxn>
              <a:cxn ang="0">
                <a:pos x="136" y="73"/>
              </a:cxn>
              <a:cxn ang="0">
                <a:pos x="131" y="73"/>
              </a:cxn>
              <a:cxn ang="0">
                <a:pos x="135" y="79"/>
              </a:cxn>
              <a:cxn ang="0">
                <a:pos x="132" y="83"/>
              </a:cxn>
              <a:cxn ang="0">
                <a:pos x="127" y="88"/>
              </a:cxn>
              <a:cxn ang="0">
                <a:pos x="121" y="89"/>
              </a:cxn>
              <a:cxn ang="0">
                <a:pos x="116" y="96"/>
              </a:cxn>
              <a:cxn ang="0">
                <a:pos x="106" y="97"/>
              </a:cxn>
              <a:cxn ang="0">
                <a:pos x="104" y="101"/>
              </a:cxn>
              <a:cxn ang="0">
                <a:pos x="88" y="100"/>
              </a:cxn>
              <a:cxn ang="0">
                <a:pos x="86" y="106"/>
              </a:cxn>
              <a:cxn ang="0">
                <a:pos x="77" y="105"/>
              </a:cxn>
              <a:cxn ang="0">
                <a:pos x="66" y="97"/>
              </a:cxn>
              <a:cxn ang="0">
                <a:pos x="56" y="100"/>
              </a:cxn>
              <a:cxn ang="0">
                <a:pos x="48" y="91"/>
              </a:cxn>
              <a:cxn ang="0">
                <a:pos x="39" y="91"/>
              </a:cxn>
              <a:cxn ang="0">
                <a:pos x="33" y="82"/>
              </a:cxn>
              <a:cxn ang="0">
                <a:pos x="23" y="80"/>
              </a:cxn>
              <a:cxn ang="0">
                <a:pos x="11" y="87"/>
              </a:cxn>
              <a:cxn ang="0">
                <a:pos x="15" y="107"/>
              </a:cxn>
              <a:cxn ang="0">
                <a:pos x="0" y="116"/>
              </a:cxn>
              <a:cxn ang="0">
                <a:pos x="19" y="140"/>
              </a:cxn>
              <a:cxn ang="0">
                <a:pos x="27" y="140"/>
              </a:cxn>
              <a:cxn ang="0">
                <a:pos x="31" y="150"/>
              </a:cxn>
              <a:cxn ang="0">
                <a:pos x="40" y="158"/>
              </a:cxn>
              <a:cxn ang="0">
                <a:pos x="44" y="171"/>
              </a:cxn>
              <a:cxn ang="0">
                <a:pos x="52" y="167"/>
              </a:cxn>
              <a:cxn ang="0">
                <a:pos x="54" y="198"/>
              </a:cxn>
              <a:cxn ang="0">
                <a:pos x="77" y="203"/>
              </a:cxn>
              <a:cxn ang="0">
                <a:pos x="85" y="221"/>
              </a:cxn>
              <a:cxn ang="0">
                <a:pos x="100" y="222"/>
              </a:cxn>
              <a:cxn ang="0">
                <a:pos x="101" y="234"/>
              </a:cxn>
              <a:cxn ang="0">
                <a:pos x="104" y="239"/>
              </a:cxn>
              <a:cxn ang="0">
                <a:pos x="115" y="240"/>
              </a:cxn>
              <a:cxn ang="0">
                <a:pos x="112" y="250"/>
              </a:cxn>
              <a:cxn ang="0">
                <a:pos x="114" y="253"/>
              </a:cxn>
              <a:cxn ang="0">
                <a:pos x="128" y="252"/>
              </a:cxn>
              <a:cxn ang="0">
                <a:pos x="135" y="267"/>
              </a:cxn>
              <a:cxn ang="0">
                <a:pos x="146" y="263"/>
              </a:cxn>
              <a:cxn ang="0">
                <a:pos x="154" y="276"/>
              </a:cxn>
              <a:cxn ang="0">
                <a:pos x="165" y="281"/>
              </a:cxn>
              <a:cxn ang="0">
                <a:pos x="165" y="292"/>
              </a:cxn>
              <a:cxn ang="0">
                <a:pos x="177" y="282"/>
              </a:cxn>
              <a:cxn ang="0">
                <a:pos x="193" y="287"/>
              </a:cxn>
              <a:cxn ang="0">
                <a:pos x="207" y="274"/>
              </a:cxn>
              <a:cxn ang="0">
                <a:pos x="213" y="279"/>
              </a:cxn>
              <a:cxn ang="0">
                <a:pos x="213" y="278"/>
              </a:cxn>
              <a:cxn ang="0">
                <a:pos x="213" y="50"/>
              </a:cxn>
            </a:cxnLst>
            <a:rect l="0" t="0" r="r" b="b"/>
            <a:pathLst>
              <a:path w="213" h="292">
                <a:moveTo>
                  <a:pt x="213" y="50"/>
                </a:moveTo>
                <a:cubicBezTo>
                  <a:pt x="210" y="51"/>
                  <a:pt x="204" y="53"/>
                  <a:pt x="203" y="53"/>
                </a:cubicBezTo>
                <a:cubicBezTo>
                  <a:pt x="201" y="53"/>
                  <a:pt x="200" y="45"/>
                  <a:pt x="201" y="43"/>
                </a:cubicBezTo>
                <a:cubicBezTo>
                  <a:pt x="202" y="40"/>
                  <a:pt x="208" y="36"/>
                  <a:pt x="208" y="36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8" y="29"/>
                  <a:pt x="195" y="30"/>
                  <a:pt x="192" y="21"/>
                </a:cubicBezTo>
                <a:cubicBezTo>
                  <a:pt x="188" y="14"/>
                  <a:pt x="199" y="11"/>
                  <a:pt x="199" y="11"/>
                </a:cubicBezTo>
                <a:cubicBezTo>
                  <a:pt x="199" y="11"/>
                  <a:pt x="184" y="2"/>
                  <a:pt x="179" y="1"/>
                </a:cubicBezTo>
                <a:cubicBezTo>
                  <a:pt x="175" y="0"/>
                  <a:pt x="168" y="1"/>
                  <a:pt x="164" y="4"/>
                </a:cubicBezTo>
                <a:cubicBezTo>
                  <a:pt x="161" y="8"/>
                  <a:pt x="163" y="12"/>
                  <a:pt x="161" y="18"/>
                </a:cubicBezTo>
                <a:cubicBezTo>
                  <a:pt x="158" y="24"/>
                  <a:pt x="150" y="29"/>
                  <a:pt x="150" y="29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48" y="37"/>
                  <a:pt x="145" y="44"/>
                </a:cubicBezTo>
                <a:cubicBezTo>
                  <a:pt x="143" y="50"/>
                  <a:pt x="143" y="53"/>
                  <a:pt x="143" y="58"/>
                </a:cubicBezTo>
                <a:cubicBezTo>
                  <a:pt x="143" y="62"/>
                  <a:pt x="139" y="60"/>
                  <a:pt x="136" y="63"/>
                </a:cubicBezTo>
                <a:cubicBezTo>
                  <a:pt x="133" y="65"/>
                  <a:pt x="136" y="73"/>
                  <a:pt x="136" y="73"/>
                </a:cubicBezTo>
                <a:cubicBezTo>
                  <a:pt x="131" y="73"/>
                  <a:pt x="131" y="73"/>
                  <a:pt x="131" y="73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2" y="83"/>
                  <a:pt x="132" y="83"/>
                  <a:pt x="132" y="83"/>
                </a:cubicBezTo>
                <a:cubicBezTo>
                  <a:pt x="127" y="88"/>
                  <a:pt x="127" y="88"/>
                  <a:pt x="127" y="88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7" y="105"/>
                  <a:pt x="69" y="97"/>
                  <a:pt x="66" y="97"/>
                </a:cubicBezTo>
                <a:cubicBezTo>
                  <a:pt x="64" y="98"/>
                  <a:pt x="61" y="100"/>
                  <a:pt x="56" y="100"/>
                </a:cubicBezTo>
                <a:cubicBezTo>
                  <a:pt x="52" y="100"/>
                  <a:pt x="50" y="92"/>
                  <a:pt x="48" y="91"/>
                </a:cubicBezTo>
                <a:cubicBezTo>
                  <a:pt x="46" y="89"/>
                  <a:pt x="41" y="91"/>
                  <a:pt x="39" y="91"/>
                </a:cubicBezTo>
                <a:cubicBezTo>
                  <a:pt x="36" y="91"/>
                  <a:pt x="35" y="84"/>
                  <a:pt x="33" y="82"/>
                </a:cubicBezTo>
                <a:cubicBezTo>
                  <a:pt x="30" y="81"/>
                  <a:pt x="23" y="80"/>
                  <a:pt x="23" y="80"/>
                </a:cubicBezTo>
                <a:cubicBezTo>
                  <a:pt x="21" y="80"/>
                  <a:pt x="8" y="80"/>
                  <a:pt x="11" y="87"/>
                </a:cubicBezTo>
                <a:cubicBezTo>
                  <a:pt x="13" y="94"/>
                  <a:pt x="19" y="104"/>
                  <a:pt x="15" y="107"/>
                </a:cubicBezTo>
                <a:cubicBezTo>
                  <a:pt x="10" y="110"/>
                  <a:pt x="0" y="112"/>
                  <a:pt x="0" y="116"/>
                </a:cubicBezTo>
                <a:cubicBezTo>
                  <a:pt x="1" y="120"/>
                  <a:pt x="19" y="140"/>
                  <a:pt x="19" y="140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1" y="150"/>
                  <a:pt x="36" y="153"/>
                  <a:pt x="40" y="158"/>
                </a:cubicBezTo>
                <a:cubicBezTo>
                  <a:pt x="45" y="162"/>
                  <a:pt x="44" y="171"/>
                  <a:pt x="44" y="171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54" y="198"/>
                  <a:pt x="54" y="198"/>
                  <a:pt x="54" y="198"/>
                </a:cubicBezTo>
                <a:cubicBezTo>
                  <a:pt x="54" y="198"/>
                  <a:pt x="69" y="194"/>
                  <a:pt x="77" y="203"/>
                </a:cubicBezTo>
                <a:cubicBezTo>
                  <a:pt x="84" y="210"/>
                  <a:pt x="78" y="221"/>
                  <a:pt x="85" y="221"/>
                </a:cubicBezTo>
                <a:cubicBezTo>
                  <a:pt x="94" y="221"/>
                  <a:pt x="96" y="218"/>
                  <a:pt x="100" y="222"/>
                </a:cubicBezTo>
                <a:cubicBezTo>
                  <a:pt x="103" y="225"/>
                  <a:pt x="101" y="234"/>
                  <a:pt x="101" y="234"/>
                </a:cubicBezTo>
                <a:cubicBezTo>
                  <a:pt x="104" y="239"/>
                  <a:pt x="104" y="239"/>
                  <a:pt x="104" y="239"/>
                </a:cubicBezTo>
                <a:cubicBezTo>
                  <a:pt x="104" y="239"/>
                  <a:pt x="114" y="236"/>
                  <a:pt x="115" y="240"/>
                </a:cubicBezTo>
                <a:cubicBezTo>
                  <a:pt x="115" y="246"/>
                  <a:pt x="112" y="250"/>
                  <a:pt x="112" y="250"/>
                </a:cubicBezTo>
                <a:cubicBezTo>
                  <a:pt x="114" y="253"/>
                  <a:pt x="114" y="253"/>
                  <a:pt x="114" y="253"/>
                </a:cubicBezTo>
                <a:cubicBezTo>
                  <a:pt x="114" y="253"/>
                  <a:pt x="123" y="250"/>
                  <a:pt x="128" y="252"/>
                </a:cubicBezTo>
                <a:cubicBezTo>
                  <a:pt x="131" y="254"/>
                  <a:pt x="128" y="266"/>
                  <a:pt x="135" y="267"/>
                </a:cubicBezTo>
                <a:cubicBezTo>
                  <a:pt x="143" y="268"/>
                  <a:pt x="146" y="263"/>
                  <a:pt x="146" y="263"/>
                </a:cubicBezTo>
                <a:cubicBezTo>
                  <a:pt x="146" y="263"/>
                  <a:pt x="151" y="271"/>
                  <a:pt x="154" y="276"/>
                </a:cubicBezTo>
                <a:cubicBezTo>
                  <a:pt x="159" y="280"/>
                  <a:pt x="165" y="281"/>
                  <a:pt x="165" y="281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292"/>
                  <a:pt x="172" y="281"/>
                  <a:pt x="177" y="282"/>
                </a:cubicBezTo>
                <a:cubicBezTo>
                  <a:pt x="182" y="283"/>
                  <a:pt x="187" y="289"/>
                  <a:pt x="193" y="287"/>
                </a:cubicBezTo>
                <a:cubicBezTo>
                  <a:pt x="198" y="284"/>
                  <a:pt x="207" y="274"/>
                  <a:pt x="207" y="274"/>
                </a:cubicBezTo>
                <a:cubicBezTo>
                  <a:pt x="213" y="279"/>
                  <a:pt x="213" y="279"/>
                  <a:pt x="213" y="279"/>
                </a:cubicBezTo>
                <a:cubicBezTo>
                  <a:pt x="213" y="278"/>
                  <a:pt x="213" y="278"/>
                  <a:pt x="213" y="278"/>
                </a:cubicBezTo>
                <a:lnTo>
                  <a:pt x="213" y="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3" name="Freeform 213"/>
          <p:cNvSpPr>
            <a:spLocks/>
          </p:cNvSpPr>
          <p:nvPr/>
        </p:nvSpPr>
        <p:spPr bwMode="auto">
          <a:xfrm>
            <a:off x="7924801" y="4841633"/>
            <a:ext cx="613996" cy="893885"/>
          </a:xfrm>
          <a:custGeom>
            <a:avLst/>
            <a:gdLst/>
            <a:ahLst/>
            <a:cxnLst>
              <a:cxn ang="0">
                <a:pos x="312" y="46"/>
              </a:cxn>
              <a:cxn ang="0">
                <a:pos x="312" y="47"/>
              </a:cxn>
              <a:cxn ang="0">
                <a:pos x="306" y="42"/>
              </a:cxn>
              <a:cxn ang="0">
                <a:pos x="292" y="55"/>
              </a:cxn>
              <a:cxn ang="0">
                <a:pos x="276" y="50"/>
              </a:cxn>
              <a:cxn ang="0">
                <a:pos x="264" y="60"/>
              </a:cxn>
              <a:cxn ang="0">
                <a:pos x="264" y="49"/>
              </a:cxn>
              <a:cxn ang="0">
                <a:pos x="253" y="44"/>
              </a:cxn>
              <a:cxn ang="0">
                <a:pos x="245" y="31"/>
              </a:cxn>
              <a:cxn ang="0">
                <a:pos x="234" y="35"/>
              </a:cxn>
              <a:cxn ang="0">
                <a:pos x="227" y="20"/>
              </a:cxn>
              <a:cxn ang="0">
                <a:pos x="213" y="21"/>
              </a:cxn>
              <a:cxn ang="0">
                <a:pos x="211" y="18"/>
              </a:cxn>
              <a:cxn ang="0">
                <a:pos x="214" y="8"/>
              </a:cxn>
              <a:cxn ang="0">
                <a:pos x="203" y="7"/>
              </a:cxn>
              <a:cxn ang="0">
                <a:pos x="200" y="2"/>
              </a:cxn>
              <a:cxn ang="0">
                <a:pos x="191" y="3"/>
              </a:cxn>
              <a:cxn ang="0">
                <a:pos x="182" y="22"/>
              </a:cxn>
              <a:cxn ang="0">
                <a:pos x="175" y="20"/>
              </a:cxn>
              <a:cxn ang="0">
                <a:pos x="168" y="5"/>
              </a:cxn>
              <a:cxn ang="0">
                <a:pos x="155" y="18"/>
              </a:cxn>
              <a:cxn ang="0">
                <a:pos x="126" y="22"/>
              </a:cxn>
              <a:cxn ang="0">
                <a:pos x="126" y="26"/>
              </a:cxn>
              <a:cxn ang="0">
                <a:pos x="113" y="26"/>
              </a:cxn>
              <a:cxn ang="0">
                <a:pos x="110" y="33"/>
              </a:cxn>
              <a:cxn ang="0">
                <a:pos x="90" y="33"/>
              </a:cxn>
              <a:cxn ang="0">
                <a:pos x="96" y="50"/>
              </a:cxn>
              <a:cxn ang="0">
                <a:pos x="84" y="56"/>
              </a:cxn>
              <a:cxn ang="0">
                <a:pos x="85" y="69"/>
              </a:cxn>
              <a:cxn ang="0">
                <a:pos x="79" y="77"/>
              </a:cxn>
              <a:cxn ang="0">
                <a:pos x="70" y="101"/>
              </a:cxn>
              <a:cxn ang="0">
                <a:pos x="51" y="117"/>
              </a:cxn>
              <a:cxn ang="0">
                <a:pos x="57" y="147"/>
              </a:cxn>
              <a:cxn ang="0">
                <a:pos x="72" y="164"/>
              </a:cxn>
              <a:cxn ang="0">
                <a:pos x="77" y="200"/>
              </a:cxn>
              <a:cxn ang="0">
                <a:pos x="90" y="226"/>
              </a:cxn>
              <a:cxn ang="0">
                <a:pos x="91" y="239"/>
              </a:cxn>
              <a:cxn ang="0">
                <a:pos x="88" y="240"/>
              </a:cxn>
              <a:cxn ang="0">
                <a:pos x="89" y="256"/>
              </a:cxn>
              <a:cxn ang="0">
                <a:pos x="87" y="257"/>
              </a:cxn>
              <a:cxn ang="0">
                <a:pos x="0" y="371"/>
              </a:cxn>
              <a:cxn ang="0">
                <a:pos x="57" y="432"/>
              </a:cxn>
              <a:cxn ang="0">
                <a:pos x="101" y="425"/>
              </a:cxn>
              <a:cxn ang="0">
                <a:pos x="203" y="436"/>
              </a:cxn>
              <a:cxn ang="0">
                <a:pos x="298" y="438"/>
              </a:cxn>
              <a:cxn ang="0">
                <a:pos x="312" y="455"/>
              </a:cxn>
              <a:cxn ang="0">
                <a:pos x="312" y="46"/>
              </a:cxn>
            </a:cxnLst>
            <a:rect l="0" t="0" r="r" b="b"/>
            <a:pathLst>
              <a:path w="312" h="455">
                <a:moveTo>
                  <a:pt x="312" y="46"/>
                </a:moveTo>
                <a:cubicBezTo>
                  <a:pt x="312" y="47"/>
                  <a:pt x="312" y="47"/>
                  <a:pt x="312" y="47"/>
                </a:cubicBezTo>
                <a:cubicBezTo>
                  <a:pt x="306" y="42"/>
                  <a:pt x="306" y="42"/>
                  <a:pt x="306" y="42"/>
                </a:cubicBezTo>
                <a:cubicBezTo>
                  <a:pt x="306" y="42"/>
                  <a:pt x="297" y="52"/>
                  <a:pt x="292" y="55"/>
                </a:cubicBezTo>
                <a:cubicBezTo>
                  <a:pt x="286" y="57"/>
                  <a:pt x="281" y="51"/>
                  <a:pt x="276" y="50"/>
                </a:cubicBezTo>
                <a:cubicBezTo>
                  <a:pt x="271" y="49"/>
                  <a:pt x="264" y="60"/>
                  <a:pt x="264" y="60"/>
                </a:cubicBezTo>
                <a:cubicBezTo>
                  <a:pt x="264" y="49"/>
                  <a:pt x="264" y="49"/>
                  <a:pt x="264" y="49"/>
                </a:cubicBezTo>
                <a:cubicBezTo>
                  <a:pt x="264" y="49"/>
                  <a:pt x="258" y="48"/>
                  <a:pt x="253" y="44"/>
                </a:cubicBezTo>
                <a:cubicBezTo>
                  <a:pt x="250" y="39"/>
                  <a:pt x="245" y="31"/>
                  <a:pt x="245" y="31"/>
                </a:cubicBezTo>
                <a:cubicBezTo>
                  <a:pt x="245" y="31"/>
                  <a:pt x="242" y="36"/>
                  <a:pt x="234" y="35"/>
                </a:cubicBezTo>
                <a:cubicBezTo>
                  <a:pt x="227" y="34"/>
                  <a:pt x="230" y="22"/>
                  <a:pt x="227" y="20"/>
                </a:cubicBezTo>
                <a:cubicBezTo>
                  <a:pt x="222" y="18"/>
                  <a:pt x="213" y="21"/>
                  <a:pt x="213" y="21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11" y="18"/>
                  <a:pt x="214" y="14"/>
                  <a:pt x="214" y="8"/>
                </a:cubicBezTo>
                <a:cubicBezTo>
                  <a:pt x="213" y="4"/>
                  <a:pt x="203" y="7"/>
                  <a:pt x="203" y="7"/>
                </a:cubicBezTo>
                <a:cubicBezTo>
                  <a:pt x="200" y="2"/>
                  <a:pt x="200" y="2"/>
                  <a:pt x="200" y="2"/>
                </a:cubicBezTo>
                <a:cubicBezTo>
                  <a:pt x="200" y="2"/>
                  <a:pt x="193" y="0"/>
                  <a:pt x="191" y="3"/>
                </a:cubicBezTo>
                <a:cubicBezTo>
                  <a:pt x="188" y="7"/>
                  <a:pt x="182" y="22"/>
                  <a:pt x="182" y="2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80" y="5"/>
                  <a:pt x="168" y="5"/>
                </a:cubicBezTo>
                <a:cubicBezTo>
                  <a:pt x="156" y="5"/>
                  <a:pt x="155" y="18"/>
                  <a:pt x="155" y="18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6" y="50"/>
                  <a:pt x="96" y="50"/>
                  <a:pt x="96" y="50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5" y="65"/>
                  <a:pt x="85" y="69"/>
                </a:cubicBezTo>
                <a:cubicBezTo>
                  <a:pt x="85" y="72"/>
                  <a:pt x="79" y="77"/>
                  <a:pt x="79" y="77"/>
                </a:cubicBezTo>
                <a:cubicBezTo>
                  <a:pt x="79" y="77"/>
                  <a:pt x="77" y="90"/>
                  <a:pt x="70" y="101"/>
                </a:cubicBezTo>
                <a:cubicBezTo>
                  <a:pt x="65" y="113"/>
                  <a:pt x="56" y="111"/>
                  <a:pt x="51" y="117"/>
                </a:cubicBezTo>
                <a:cubicBezTo>
                  <a:pt x="47" y="125"/>
                  <a:pt x="53" y="139"/>
                  <a:pt x="57" y="147"/>
                </a:cubicBezTo>
                <a:cubicBezTo>
                  <a:pt x="61" y="157"/>
                  <a:pt x="68" y="156"/>
                  <a:pt x="72" y="164"/>
                </a:cubicBezTo>
                <a:cubicBezTo>
                  <a:pt x="78" y="172"/>
                  <a:pt x="73" y="184"/>
                  <a:pt x="77" y="200"/>
                </a:cubicBezTo>
                <a:cubicBezTo>
                  <a:pt x="80" y="215"/>
                  <a:pt x="90" y="226"/>
                  <a:pt x="90" y="226"/>
                </a:cubicBezTo>
                <a:cubicBezTo>
                  <a:pt x="91" y="239"/>
                  <a:pt x="91" y="239"/>
                  <a:pt x="91" y="239"/>
                </a:cubicBezTo>
                <a:cubicBezTo>
                  <a:pt x="88" y="240"/>
                  <a:pt x="88" y="240"/>
                  <a:pt x="88" y="240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87" y="257"/>
                  <a:pt x="87" y="257"/>
                  <a:pt x="87" y="257"/>
                </a:cubicBezTo>
                <a:cubicBezTo>
                  <a:pt x="0" y="371"/>
                  <a:pt x="0" y="371"/>
                  <a:pt x="0" y="371"/>
                </a:cubicBezTo>
                <a:cubicBezTo>
                  <a:pt x="57" y="432"/>
                  <a:pt x="57" y="432"/>
                  <a:pt x="57" y="432"/>
                </a:cubicBezTo>
                <a:cubicBezTo>
                  <a:pt x="57" y="432"/>
                  <a:pt x="87" y="425"/>
                  <a:pt x="101" y="425"/>
                </a:cubicBezTo>
                <a:cubicBezTo>
                  <a:pt x="114" y="425"/>
                  <a:pt x="176" y="436"/>
                  <a:pt x="203" y="436"/>
                </a:cubicBezTo>
                <a:cubicBezTo>
                  <a:pt x="230" y="438"/>
                  <a:pt x="298" y="438"/>
                  <a:pt x="298" y="438"/>
                </a:cubicBezTo>
                <a:cubicBezTo>
                  <a:pt x="312" y="455"/>
                  <a:pt x="312" y="455"/>
                  <a:pt x="312" y="455"/>
                </a:cubicBezTo>
                <a:lnTo>
                  <a:pt x="312" y="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4" name="Freeform 214"/>
          <p:cNvSpPr>
            <a:spLocks/>
          </p:cNvSpPr>
          <p:nvPr/>
        </p:nvSpPr>
        <p:spPr bwMode="auto">
          <a:xfrm>
            <a:off x="7883770" y="5676901"/>
            <a:ext cx="655026" cy="156796"/>
          </a:xfrm>
          <a:custGeom>
            <a:avLst/>
            <a:gdLst/>
            <a:ahLst/>
            <a:cxnLst>
              <a:cxn ang="0">
                <a:pos x="333" y="80"/>
              </a:cxn>
              <a:cxn ang="0">
                <a:pos x="333" y="30"/>
              </a:cxn>
              <a:cxn ang="0">
                <a:pos x="319" y="13"/>
              </a:cxn>
              <a:cxn ang="0">
                <a:pos x="224" y="11"/>
              </a:cxn>
              <a:cxn ang="0">
                <a:pos x="122" y="0"/>
              </a:cxn>
              <a:cxn ang="0">
                <a:pos x="78" y="7"/>
              </a:cxn>
              <a:cxn ang="0">
                <a:pos x="66" y="29"/>
              </a:cxn>
              <a:cxn ang="0">
                <a:pos x="15" y="68"/>
              </a:cxn>
              <a:cxn ang="0">
                <a:pos x="0" y="80"/>
              </a:cxn>
              <a:cxn ang="0">
                <a:pos x="333" y="80"/>
              </a:cxn>
            </a:cxnLst>
            <a:rect l="0" t="0" r="r" b="b"/>
            <a:pathLst>
              <a:path w="333" h="80">
                <a:moveTo>
                  <a:pt x="333" y="80"/>
                </a:moveTo>
                <a:cubicBezTo>
                  <a:pt x="333" y="30"/>
                  <a:pt x="333" y="30"/>
                  <a:pt x="333" y="30"/>
                </a:cubicBezTo>
                <a:cubicBezTo>
                  <a:pt x="319" y="13"/>
                  <a:pt x="319" y="13"/>
                  <a:pt x="319" y="13"/>
                </a:cubicBezTo>
                <a:cubicBezTo>
                  <a:pt x="319" y="13"/>
                  <a:pt x="251" y="13"/>
                  <a:pt x="224" y="11"/>
                </a:cubicBezTo>
                <a:cubicBezTo>
                  <a:pt x="197" y="11"/>
                  <a:pt x="135" y="0"/>
                  <a:pt x="122" y="0"/>
                </a:cubicBezTo>
                <a:cubicBezTo>
                  <a:pt x="108" y="0"/>
                  <a:pt x="78" y="7"/>
                  <a:pt x="78" y="7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25" y="61"/>
                  <a:pt x="15" y="68"/>
                </a:cubicBezTo>
                <a:cubicBezTo>
                  <a:pt x="11" y="70"/>
                  <a:pt x="6" y="74"/>
                  <a:pt x="0" y="80"/>
                </a:cubicBezTo>
                <a:lnTo>
                  <a:pt x="333" y="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5" name="Freeform 215"/>
          <p:cNvSpPr>
            <a:spLocks/>
          </p:cNvSpPr>
          <p:nvPr/>
        </p:nvSpPr>
        <p:spPr bwMode="auto">
          <a:xfrm>
            <a:off x="7614141" y="5569928"/>
            <a:ext cx="423496" cy="263769"/>
          </a:xfrm>
          <a:custGeom>
            <a:avLst/>
            <a:gdLst/>
            <a:ahLst/>
            <a:cxnLst>
              <a:cxn ang="0">
                <a:pos x="5" y="128"/>
              </a:cxn>
              <a:cxn ang="0">
                <a:pos x="7" y="134"/>
              </a:cxn>
              <a:cxn ang="0">
                <a:pos x="137" y="134"/>
              </a:cxn>
              <a:cxn ang="0">
                <a:pos x="152" y="122"/>
              </a:cxn>
              <a:cxn ang="0">
                <a:pos x="203" y="83"/>
              </a:cxn>
              <a:cxn ang="0">
                <a:pos x="215" y="61"/>
              </a:cxn>
              <a:cxn ang="0">
                <a:pos x="158" y="0"/>
              </a:cxn>
              <a:cxn ang="0">
                <a:pos x="76" y="109"/>
              </a:cxn>
              <a:cxn ang="0">
                <a:pos x="49" y="110"/>
              </a:cxn>
              <a:cxn ang="0">
                <a:pos x="42" y="105"/>
              </a:cxn>
              <a:cxn ang="0">
                <a:pos x="34" y="109"/>
              </a:cxn>
              <a:cxn ang="0">
                <a:pos x="30" y="109"/>
              </a:cxn>
              <a:cxn ang="0">
                <a:pos x="18" y="99"/>
              </a:cxn>
              <a:cxn ang="0">
                <a:pos x="5" y="107"/>
              </a:cxn>
              <a:cxn ang="0">
                <a:pos x="0" y="110"/>
              </a:cxn>
              <a:cxn ang="0">
                <a:pos x="3" y="120"/>
              </a:cxn>
              <a:cxn ang="0">
                <a:pos x="5" y="128"/>
              </a:cxn>
            </a:cxnLst>
            <a:rect l="0" t="0" r="r" b="b"/>
            <a:pathLst>
              <a:path w="215" h="134">
                <a:moveTo>
                  <a:pt x="5" y="128"/>
                </a:moveTo>
                <a:cubicBezTo>
                  <a:pt x="7" y="134"/>
                  <a:pt x="7" y="134"/>
                  <a:pt x="7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43" y="128"/>
                  <a:pt x="148" y="124"/>
                  <a:pt x="152" y="122"/>
                </a:cubicBezTo>
                <a:cubicBezTo>
                  <a:pt x="162" y="115"/>
                  <a:pt x="203" y="83"/>
                  <a:pt x="203" y="83"/>
                </a:cubicBezTo>
                <a:cubicBezTo>
                  <a:pt x="215" y="61"/>
                  <a:pt x="215" y="61"/>
                  <a:pt x="215" y="61"/>
                </a:cubicBezTo>
                <a:cubicBezTo>
                  <a:pt x="158" y="0"/>
                  <a:pt x="158" y="0"/>
                  <a:pt x="158" y="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9" y="110"/>
                  <a:pt x="48" y="106"/>
                  <a:pt x="42" y="105"/>
                </a:cubicBezTo>
                <a:cubicBezTo>
                  <a:pt x="35" y="105"/>
                  <a:pt x="34" y="109"/>
                  <a:pt x="34" y="109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0" y="109"/>
                  <a:pt x="26" y="100"/>
                  <a:pt x="18" y="99"/>
                </a:cubicBezTo>
                <a:cubicBezTo>
                  <a:pt x="10" y="99"/>
                  <a:pt x="5" y="107"/>
                  <a:pt x="5" y="107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0"/>
                  <a:pt x="0" y="118"/>
                  <a:pt x="3" y="120"/>
                </a:cubicBezTo>
                <a:cubicBezTo>
                  <a:pt x="7" y="123"/>
                  <a:pt x="5" y="128"/>
                  <a:pt x="5" y="12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568536" name="Freeform 216"/>
          <p:cNvSpPr>
            <a:spLocks/>
          </p:cNvSpPr>
          <p:nvPr/>
        </p:nvSpPr>
        <p:spPr bwMode="auto">
          <a:xfrm>
            <a:off x="7539404" y="5707675"/>
            <a:ext cx="87923" cy="126023"/>
          </a:xfrm>
          <a:custGeom>
            <a:avLst/>
            <a:gdLst/>
            <a:ahLst/>
            <a:cxnLst>
              <a:cxn ang="0">
                <a:pos x="4" y="64"/>
              </a:cxn>
              <a:cxn ang="0">
                <a:pos x="14" y="64"/>
              </a:cxn>
              <a:cxn ang="0">
                <a:pos x="27" y="53"/>
              </a:cxn>
              <a:cxn ang="0">
                <a:pos x="35" y="58"/>
              </a:cxn>
              <a:cxn ang="0">
                <a:pos x="43" y="58"/>
              </a:cxn>
              <a:cxn ang="0">
                <a:pos x="41" y="50"/>
              </a:cxn>
              <a:cxn ang="0">
                <a:pos x="38" y="40"/>
              </a:cxn>
              <a:cxn ang="0">
                <a:pos x="43" y="37"/>
              </a:cxn>
              <a:cxn ang="0">
                <a:pos x="33" y="19"/>
              </a:cxn>
              <a:cxn ang="0">
                <a:pos x="33" y="2"/>
              </a:cxn>
              <a:cxn ang="0">
                <a:pos x="28" y="0"/>
              </a:cxn>
              <a:cxn ang="0">
                <a:pos x="21" y="0"/>
              </a:cxn>
              <a:cxn ang="0">
                <a:pos x="21" y="6"/>
              </a:cxn>
              <a:cxn ang="0">
                <a:pos x="21" y="16"/>
              </a:cxn>
              <a:cxn ang="0">
                <a:pos x="14" y="15"/>
              </a:cxn>
              <a:cxn ang="0">
                <a:pos x="10" y="19"/>
              </a:cxn>
              <a:cxn ang="0">
                <a:pos x="4" y="20"/>
              </a:cxn>
              <a:cxn ang="0">
                <a:pos x="0" y="22"/>
              </a:cxn>
              <a:cxn ang="0">
                <a:pos x="1" y="32"/>
              </a:cxn>
              <a:cxn ang="0">
                <a:pos x="6" y="38"/>
              </a:cxn>
              <a:cxn ang="0">
                <a:pos x="0" y="40"/>
              </a:cxn>
              <a:cxn ang="0">
                <a:pos x="0" y="46"/>
              </a:cxn>
              <a:cxn ang="0">
                <a:pos x="4" y="47"/>
              </a:cxn>
              <a:cxn ang="0">
                <a:pos x="4" y="64"/>
              </a:cxn>
            </a:cxnLst>
            <a:rect l="0" t="0" r="r" b="b"/>
            <a:pathLst>
              <a:path w="45" h="64">
                <a:moveTo>
                  <a:pt x="4" y="64"/>
                </a:moveTo>
                <a:cubicBezTo>
                  <a:pt x="14" y="64"/>
                  <a:pt x="14" y="64"/>
                  <a:pt x="14" y="64"/>
                </a:cubicBezTo>
                <a:cubicBezTo>
                  <a:pt x="16" y="58"/>
                  <a:pt x="20" y="53"/>
                  <a:pt x="27" y="53"/>
                </a:cubicBezTo>
                <a:cubicBezTo>
                  <a:pt x="34" y="53"/>
                  <a:pt x="35" y="58"/>
                  <a:pt x="35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58"/>
                  <a:pt x="45" y="53"/>
                  <a:pt x="41" y="50"/>
                </a:cubicBezTo>
                <a:cubicBezTo>
                  <a:pt x="38" y="48"/>
                  <a:pt x="38" y="40"/>
                  <a:pt x="38" y="40"/>
                </a:cubicBezTo>
                <a:cubicBezTo>
                  <a:pt x="43" y="37"/>
                  <a:pt x="43" y="37"/>
                  <a:pt x="43" y="37"/>
                </a:cubicBezTo>
                <a:cubicBezTo>
                  <a:pt x="33" y="19"/>
                  <a:pt x="33" y="19"/>
                  <a:pt x="33" y="19"/>
                </a:cubicBezTo>
                <a:cubicBezTo>
                  <a:pt x="33" y="2"/>
                  <a:pt x="33" y="2"/>
                  <a:pt x="33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7" y="9"/>
                  <a:pt x="21" y="16"/>
                </a:cubicBezTo>
                <a:cubicBezTo>
                  <a:pt x="17" y="23"/>
                  <a:pt x="14" y="15"/>
                  <a:pt x="14" y="15"/>
                </a:cubicBezTo>
                <a:cubicBezTo>
                  <a:pt x="14" y="15"/>
                  <a:pt x="12" y="17"/>
                  <a:pt x="10" y="19"/>
                </a:cubicBezTo>
                <a:cubicBezTo>
                  <a:pt x="7" y="20"/>
                  <a:pt x="4" y="20"/>
                  <a:pt x="4" y="20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8" y="36"/>
                  <a:pt x="6" y="38"/>
                </a:cubicBezTo>
                <a:cubicBezTo>
                  <a:pt x="4" y="41"/>
                  <a:pt x="0" y="40"/>
                  <a:pt x="0" y="40"/>
                </a:cubicBezTo>
                <a:cubicBezTo>
                  <a:pt x="0" y="46"/>
                  <a:pt x="0" y="46"/>
                  <a:pt x="0" y="46"/>
                </a:cubicBezTo>
                <a:cubicBezTo>
                  <a:pt x="4" y="47"/>
                  <a:pt x="4" y="47"/>
                  <a:pt x="4" y="47"/>
                </a:cubicBezTo>
                <a:lnTo>
                  <a:pt x="4" y="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i-FI" sz="2215">
              <a:latin typeface="Calibri"/>
              <a:cs typeface="Arial" charset="0"/>
            </a:endParaRPr>
          </a:p>
        </p:txBody>
      </p:sp>
      <p:sp>
        <p:nvSpPr>
          <p:cNvPr id="13380" name="Freeform 217"/>
          <p:cNvSpPr>
            <a:spLocks/>
          </p:cNvSpPr>
          <p:nvPr/>
        </p:nvSpPr>
        <p:spPr bwMode="auto">
          <a:xfrm>
            <a:off x="5087818" y="3345475"/>
            <a:ext cx="846992" cy="698988"/>
          </a:xfrm>
          <a:custGeom>
            <a:avLst/>
            <a:gdLst>
              <a:gd name="T0" fmla="*/ 660950 w 431"/>
              <a:gd name="T1" fmla="*/ 337482 h 356"/>
              <a:gd name="T2" fmla="*/ 617611 w 431"/>
              <a:gd name="T3" fmla="*/ 294727 h 356"/>
              <a:gd name="T4" fmla="*/ 611153 w 431"/>
              <a:gd name="T5" fmla="*/ 251873 h 356"/>
              <a:gd name="T6" fmla="*/ 598866 w 431"/>
              <a:gd name="T7" fmla="*/ 219964 h 356"/>
              <a:gd name="T8" fmla="*/ 611153 w 431"/>
              <a:gd name="T9" fmla="*/ 167704 h 356"/>
              <a:gd name="T10" fmla="*/ 603015 w 431"/>
              <a:gd name="T11" fmla="*/ 126082 h 356"/>
              <a:gd name="T12" fmla="*/ 577211 w 431"/>
              <a:gd name="T13" fmla="*/ 66295 h 356"/>
              <a:gd name="T14" fmla="*/ 558162 w 431"/>
              <a:gd name="T15" fmla="*/ 26010 h 356"/>
              <a:gd name="T16" fmla="*/ 517653 w 431"/>
              <a:gd name="T17" fmla="*/ 13103 h 356"/>
              <a:gd name="T18" fmla="*/ 343411 w 431"/>
              <a:gd name="T19" fmla="*/ 27283 h 356"/>
              <a:gd name="T20" fmla="*/ 332243 w 431"/>
              <a:gd name="T21" fmla="*/ 39118 h 356"/>
              <a:gd name="T22" fmla="*/ 313303 w 431"/>
              <a:gd name="T23" fmla="*/ 49478 h 356"/>
              <a:gd name="T24" fmla="*/ 325043 w 431"/>
              <a:gd name="T25" fmla="*/ 34850 h 356"/>
              <a:gd name="T26" fmla="*/ 324793 w 431"/>
              <a:gd name="T27" fmla="*/ 32707 h 356"/>
              <a:gd name="T28" fmla="*/ 265456 w 431"/>
              <a:gd name="T29" fmla="*/ 12406 h 356"/>
              <a:gd name="T30" fmla="*/ 268667 w 431"/>
              <a:gd name="T31" fmla="*/ 7298 h 356"/>
              <a:gd name="T32" fmla="*/ 188110 w 431"/>
              <a:gd name="T33" fmla="*/ 13103 h 356"/>
              <a:gd name="T34" fmla="*/ 134769 w 431"/>
              <a:gd name="T35" fmla="*/ 45014 h 356"/>
              <a:gd name="T36" fmla="*/ 58135 w 431"/>
              <a:gd name="T37" fmla="*/ 69464 h 356"/>
              <a:gd name="T38" fmla="*/ 9417 w 431"/>
              <a:gd name="T39" fmla="*/ 89330 h 356"/>
              <a:gd name="T40" fmla="*/ 24104 w 431"/>
              <a:gd name="T41" fmla="*/ 94099 h 356"/>
              <a:gd name="T42" fmla="*/ 37118 w 431"/>
              <a:gd name="T43" fmla="*/ 87935 h 356"/>
              <a:gd name="T44" fmla="*/ 29285 w 431"/>
              <a:gd name="T45" fmla="*/ 119692 h 356"/>
              <a:gd name="T46" fmla="*/ 34107 w 431"/>
              <a:gd name="T47" fmla="*/ 132283 h 356"/>
              <a:gd name="T48" fmla="*/ 9417 w 431"/>
              <a:gd name="T49" fmla="*/ 124709 h 356"/>
              <a:gd name="T50" fmla="*/ 3090 w 431"/>
              <a:gd name="T51" fmla="*/ 185363 h 356"/>
              <a:gd name="T52" fmla="*/ 29285 w 431"/>
              <a:gd name="T53" fmla="*/ 244374 h 356"/>
              <a:gd name="T54" fmla="*/ 37118 w 431"/>
              <a:gd name="T55" fmla="*/ 292487 h 356"/>
              <a:gd name="T56" fmla="*/ 59903 w 431"/>
              <a:gd name="T57" fmla="*/ 339771 h 356"/>
              <a:gd name="T58" fmla="*/ 54777 w 431"/>
              <a:gd name="T59" fmla="*/ 391900 h 356"/>
              <a:gd name="T60" fmla="*/ 67454 w 431"/>
              <a:gd name="T61" fmla="*/ 388060 h 356"/>
              <a:gd name="T62" fmla="*/ 89524 w 431"/>
              <a:gd name="T63" fmla="*/ 396382 h 356"/>
              <a:gd name="T64" fmla="*/ 134769 w 431"/>
              <a:gd name="T65" fmla="*/ 412743 h 356"/>
              <a:gd name="T66" fmla="*/ 167333 w 431"/>
              <a:gd name="T67" fmla="*/ 420678 h 356"/>
              <a:gd name="T68" fmla="*/ 175204 w 431"/>
              <a:gd name="T69" fmla="*/ 462886 h 356"/>
              <a:gd name="T70" fmla="*/ 205598 w 431"/>
              <a:gd name="T71" fmla="*/ 454329 h 356"/>
              <a:gd name="T72" fmla="*/ 194864 w 431"/>
              <a:gd name="T73" fmla="*/ 431724 h 356"/>
              <a:gd name="T74" fmla="*/ 248301 w 431"/>
              <a:gd name="T75" fmla="*/ 441048 h 356"/>
              <a:gd name="T76" fmla="*/ 255205 w 431"/>
              <a:gd name="T77" fmla="*/ 462886 h 356"/>
              <a:gd name="T78" fmla="*/ 270131 w 431"/>
              <a:gd name="T79" fmla="*/ 464577 h 356"/>
              <a:gd name="T80" fmla="*/ 315097 w 431"/>
              <a:gd name="T81" fmla="*/ 494339 h 356"/>
              <a:gd name="T82" fmla="*/ 338308 w 431"/>
              <a:gd name="T83" fmla="*/ 511450 h 356"/>
              <a:gd name="T84" fmla="*/ 360064 w 431"/>
              <a:gd name="T85" fmla="*/ 508830 h 356"/>
              <a:gd name="T86" fmla="*/ 381290 w 431"/>
              <a:gd name="T87" fmla="*/ 512520 h 356"/>
              <a:gd name="T88" fmla="*/ 395400 w 431"/>
              <a:gd name="T89" fmla="*/ 513998 h 356"/>
              <a:gd name="T90" fmla="*/ 406345 w 431"/>
              <a:gd name="T91" fmla="*/ 530190 h 356"/>
              <a:gd name="T92" fmla="*/ 442492 w 431"/>
              <a:gd name="T93" fmla="*/ 508830 h 356"/>
              <a:gd name="T94" fmla="*/ 482870 w 431"/>
              <a:gd name="T95" fmla="*/ 507160 h 356"/>
              <a:gd name="T96" fmla="*/ 526338 w 431"/>
              <a:gd name="T97" fmla="*/ 503508 h 356"/>
              <a:gd name="T98" fmla="*/ 584578 w 431"/>
              <a:gd name="T99" fmla="*/ 522070 h 356"/>
              <a:gd name="T100" fmla="*/ 593412 w 431"/>
              <a:gd name="T101" fmla="*/ 512520 h 356"/>
              <a:gd name="T102" fmla="*/ 601312 w 431"/>
              <a:gd name="T103" fmla="*/ 452188 h 356"/>
              <a:gd name="T104" fmla="*/ 657269 w 431"/>
              <a:gd name="T105" fmla="*/ 381711 h 3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431"/>
              <a:gd name="T160" fmla="*/ 0 h 356"/>
              <a:gd name="T161" fmla="*/ 431 w 431"/>
              <a:gd name="T162" fmla="*/ 356 h 35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431" h="356">
                <a:moveTo>
                  <a:pt x="422" y="231"/>
                </a:moveTo>
                <a:cubicBezTo>
                  <a:pt x="423" y="229"/>
                  <a:pt x="427" y="228"/>
                  <a:pt x="427" y="228"/>
                </a:cubicBezTo>
                <a:cubicBezTo>
                  <a:pt x="430" y="225"/>
                  <a:pt x="430" y="225"/>
                  <a:pt x="430" y="225"/>
                </a:cubicBezTo>
                <a:cubicBezTo>
                  <a:pt x="430" y="225"/>
                  <a:pt x="422" y="222"/>
                  <a:pt x="419" y="218"/>
                </a:cubicBezTo>
                <a:cubicBezTo>
                  <a:pt x="417" y="215"/>
                  <a:pt x="415" y="210"/>
                  <a:pt x="411" y="207"/>
                </a:cubicBezTo>
                <a:cubicBezTo>
                  <a:pt x="407" y="203"/>
                  <a:pt x="402" y="202"/>
                  <a:pt x="402" y="196"/>
                </a:cubicBezTo>
                <a:cubicBezTo>
                  <a:pt x="402" y="189"/>
                  <a:pt x="398" y="185"/>
                  <a:pt x="396" y="181"/>
                </a:cubicBezTo>
                <a:cubicBezTo>
                  <a:pt x="394" y="178"/>
                  <a:pt x="394" y="172"/>
                  <a:pt x="394" y="172"/>
                </a:cubicBezTo>
                <a:cubicBezTo>
                  <a:pt x="398" y="168"/>
                  <a:pt x="398" y="168"/>
                  <a:pt x="398" y="168"/>
                </a:cubicBezTo>
                <a:cubicBezTo>
                  <a:pt x="395" y="162"/>
                  <a:pt x="395" y="162"/>
                  <a:pt x="395" y="162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7" y="154"/>
                  <a:pt x="399" y="149"/>
                  <a:pt x="390" y="146"/>
                </a:cubicBezTo>
                <a:cubicBezTo>
                  <a:pt x="380" y="141"/>
                  <a:pt x="373" y="141"/>
                  <a:pt x="373" y="141"/>
                </a:cubicBezTo>
                <a:cubicBezTo>
                  <a:pt x="373" y="141"/>
                  <a:pt x="374" y="126"/>
                  <a:pt x="380" y="120"/>
                </a:cubicBezTo>
                <a:cubicBezTo>
                  <a:pt x="386" y="115"/>
                  <a:pt x="398" y="112"/>
                  <a:pt x="398" y="112"/>
                </a:cubicBezTo>
                <a:cubicBezTo>
                  <a:pt x="396" y="93"/>
                  <a:pt x="396" y="93"/>
                  <a:pt x="396" y="93"/>
                </a:cubicBezTo>
                <a:cubicBezTo>
                  <a:pt x="398" y="92"/>
                  <a:pt x="398" y="92"/>
                  <a:pt x="398" y="92"/>
                </a:cubicBezTo>
                <a:cubicBezTo>
                  <a:pt x="393" y="84"/>
                  <a:pt x="393" y="84"/>
                  <a:pt x="393" y="84"/>
                </a:cubicBezTo>
                <a:cubicBezTo>
                  <a:pt x="395" y="80"/>
                  <a:pt x="395" y="80"/>
                  <a:pt x="395" y="80"/>
                </a:cubicBezTo>
                <a:cubicBezTo>
                  <a:pt x="395" y="80"/>
                  <a:pt x="380" y="62"/>
                  <a:pt x="379" y="56"/>
                </a:cubicBezTo>
                <a:cubicBezTo>
                  <a:pt x="377" y="50"/>
                  <a:pt x="376" y="44"/>
                  <a:pt x="376" y="44"/>
                </a:cubicBezTo>
                <a:cubicBezTo>
                  <a:pt x="368" y="31"/>
                  <a:pt x="368" y="31"/>
                  <a:pt x="368" y="31"/>
                </a:cubicBezTo>
                <a:cubicBezTo>
                  <a:pt x="365" y="28"/>
                  <a:pt x="365" y="28"/>
                  <a:pt x="365" y="28"/>
                </a:cubicBezTo>
                <a:cubicBezTo>
                  <a:pt x="365" y="28"/>
                  <a:pt x="368" y="25"/>
                  <a:pt x="364" y="17"/>
                </a:cubicBezTo>
                <a:cubicBezTo>
                  <a:pt x="359" y="9"/>
                  <a:pt x="351" y="11"/>
                  <a:pt x="347" y="11"/>
                </a:cubicBezTo>
                <a:cubicBezTo>
                  <a:pt x="343" y="10"/>
                  <a:pt x="344" y="6"/>
                  <a:pt x="341" y="5"/>
                </a:cubicBezTo>
                <a:cubicBezTo>
                  <a:pt x="338" y="4"/>
                  <a:pt x="337" y="9"/>
                  <a:pt x="337" y="9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9"/>
                  <a:pt x="296" y="19"/>
                  <a:pt x="280" y="19"/>
                </a:cubicBezTo>
                <a:cubicBezTo>
                  <a:pt x="265" y="20"/>
                  <a:pt x="224" y="18"/>
                  <a:pt x="224" y="18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6" y="26"/>
                  <a:pt x="212" y="27"/>
                  <a:pt x="210" y="29"/>
                </a:cubicBezTo>
                <a:cubicBezTo>
                  <a:pt x="209" y="30"/>
                  <a:pt x="208" y="35"/>
                  <a:pt x="208" y="35"/>
                </a:cubicBezTo>
                <a:cubicBezTo>
                  <a:pt x="204" y="33"/>
                  <a:pt x="204" y="33"/>
                  <a:pt x="204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2" y="29"/>
                  <a:pt x="209" y="25"/>
                  <a:pt x="212" y="23"/>
                </a:cubicBezTo>
                <a:cubicBezTo>
                  <a:pt x="216" y="21"/>
                  <a:pt x="224" y="9"/>
                  <a:pt x="224" y="9"/>
                </a:cubicBezTo>
                <a:cubicBezTo>
                  <a:pt x="222" y="7"/>
                  <a:pt x="222" y="7"/>
                  <a:pt x="222" y="7"/>
                </a:cubicBezTo>
                <a:cubicBezTo>
                  <a:pt x="222" y="7"/>
                  <a:pt x="214" y="21"/>
                  <a:pt x="211" y="22"/>
                </a:cubicBezTo>
                <a:cubicBezTo>
                  <a:pt x="209" y="22"/>
                  <a:pt x="191" y="36"/>
                  <a:pt x="180" y="27"/>
                </a:cubicBezTo>
                <a:cubicBezTo>
                  <a:pt x="168" y="19"/>
                  <a:pt x="166" y="6"/>
                  <a:pt x="166" y="6"/>
                </a:cubicBezTo>
                <a:cubicBezTo>
                  <a:pt x="166" y="6"/>
                  <a:pt x="171" y="7"/>
                  <a:pt x="173" y="8"/>
                </a:cubicBezTo>
                <a:cubicBezTo>
                  <a:pt x="176" y="9"/>
                  <a:pt x="181" y="14"/>
                  <a:pt x="181" y="14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8" y="7"/>
                  <a:pt x="175" y="5"/>
                </a:cubicBezTo>
                <a:cubicBezTo>
                  <a:pt x="171" y="4"/>
                  <a:pt x="164" y="0"/>
                  <a:pt x="160" y="0"/>
                </a:cubicBezTo>
                <a:cubicBezTo>
                  <a:pt x="156" y="0"/>
                  <a:pt x="140" y="6"/>
                  <a:pt x="136" y="7"/>
                </a:cubicBezTo>
                <a:cubicBezTo>
                  <a:pt x="132" y="7"/>
                  <a:pt x="128" y="9"/>
                  <a:pt x="123" y="9"/>
                </a:cubicBezTo>
                <a:cubicBezTo>
                  <a:pt x="119" y="10"/>
                  <a:pt x="111" y="18"/>
                  <a:pt x="107" y="20"/>
                </a:cubicBezTo>
                <a:cubicBezTo>
                  <a:pt x="103" y="22"/>
                  <a:pt x="98" y="21"/>
                  <a:pt x="95" y="24"/>
                </a:cubicBezTo>
                <a:cubicBezTo>
                  <a:pt x="92" y="26"/>
                  <a:pt x="92" y="26"/>
                  <a:pt x="88" y="30"/>
                </a:cubicBezTo>
                <a:cubicBezTo>
                  <a:pt x="85" y="34"/>
                  <a:pt x="82" y="37"/>
                  <a:pt x="82" y="37"/>
                </a:cubicBezTo>
                <a:cubicBezTo>
                  <a:pt x="60" y="43"/>
                  <a:pt x="42" y="43"/>
                  <a:pt x="42" y="4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51"/>
                  <a:pt x="24" y="51"/>
                  <a:pt x="24" y="51"/>
                </a:cubicBezTo>
                <a:cubicBezTo>
                  <a:pt x="20" y="52"/>
                  <a:pt x="20" y="52"/>
                  <a:pt x="20" y="52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2"/>
                  <a:pt x="7" y="62"/>
                  <a:pt x="7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55"/>
                  <a:pt x="20" y="55"/>
                  <a:pt x="20" y="55"/>
                </a:cubicBezTo>
                <a:cubicBezTo>
                  <a:pt x="25" y="53"/>
                  <a:pt x="25" y="53"/>
                  <a:pt x="25" y="53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8"/>
                  <a:pt x="19" y="60"/>
                  <a:pt x="19" y="63"/>
                </a:cubicBezTo>
                <a:cubicBezTo>
                  <a:pt x="20" y="66"/>
                  <a:pt x="22" y="72"/>
                  <a:pt x="22" y="73"/>
                </a:cubicBezTo>
                <a:cubicBezTo>
                  <a:pt x="22" y="74"/>
                  <a:pt x="18" y="77"/>
                  <a:pt x="19" y="80"/>
                </a:cubicBezTo>
                <a:cubicBezTo>
                  <a:pt x="21" y="81"/>
                  <a:pt x="30" y="94"/>
                  <a:pt x="26" y="96"/>
                </a:cubicBezTo>
                <a:cubicBezTo>
                  <a:pt x="24" y="98"/>
                  <a:pt x="19" y="97"/>
                  <a:pt x="20" y="94"/>
                </a:cubicBezTo>
                <a:cubicBezTo>
                  <a:pt x="21" y="91"/>
                  <a:pt x="22" y="88"/>
                  <a:pt x="22" y="88"/>
                </a:cubicBezTo>
                <a:cubicBezTo>
                  <a:pt x="19" y="82"/>
                  <a:pt x="19" y="82"/>
                  <a:pt x="19" y="82"/>
                </a:cubicBezTo>
                <a:cubicBezTo>
                  <a:pt x="19" y="82"/>
                  <a:pt x="12" y="81"/>
                  <a:pt x="9" y="81"/>
                </a:cubicBezTo>
                <a:cubicBezTo>
                  <a:pt x="8" y="81"/>
                  <a:pt x="7" y="82"/>
                  <a:pt x="6" y="83"/>
                </a:cubicBezTo>
                <a:cubicBezTo>
                  <a:pt x="7" y="87"/>
                  <a:pt x="7" y="94"/>
                  <a:pt x="9" y="98"/>
                </a:cubicBezTo>
                <a:cubicBezTo>
                  <a:pt x="13" y="104"/>
                  <a:pt x="11" y="110"/>
                  <a:pt x="9" y="117"/>
                </a:cubicBezTo>
                <a:cubicBezTo>
                  <a:pt x="8" y="121"/>
                  <a:pt x="4" y="121"/>
                  <a:pt x="2" y="124"/>
                </a:cubicBezTo>
                <a:cubicBezTo>
                  <a:pt x="1" y="125"/>
                  <a:pt x="1" y="131"/>
                  <a:pt x="0" y="133"/>
                </a:cubicBezTo>
                <a:cubicBezTo>
                  <a:pt x="9" y="134"/>
                  <a:pt x="22" y="148"/>
                  <a:pt x="22" y="155"/>
                </a:cubicBezTo>
                <a:cubicBezTo>
                  <a:pt x="22" y="159"/>
                  <a:pt x="18" y="157"/>
                  <a:pt x="19" y="163"/>
                </a:cubicBezTo>
                <a:cubicBezTo>
                  <a:pt x="20" y="167"/>
                  <a:pt x="20" y="168"/>
                  <a:pt x="24" y="170"/>
                </a:cubicBezTo>
                <a:cubicBezTo>
                  <a:pt x="28" y="171"/>
                  <a:pt x="24" y="181"/>
                  <a:pt x="25" y="181"/>
                </a:cubicBezTo>
                <a:cubicBezTo>
                  <a:pt x="31" y="182"/>
                  <a:pt x="26" y="192"/>
                  <a:pt x="24" y="195"/>
                </a:cubicBezTo>
                <a:cubicBezTo>
                  <a:pt x="20" y="200"/>
                  <a:pt x="28" y="204"/>
                  <a:pt x="30" y="210"/>
                </a:cubicBezTo>
                <a:cubicBezTo>
                  <a:pt x="32" y="212"/>
                  <a:pt x="26" y="216"/>
                  <a:pt x="30" y="218"/>
                </a:cubicBezTo>
                <a:cubicBezTo>
                  <a:pt x="34" y="220"/>
                  <a:pt x="39" y="219"/>
                  <a:pt x="39" y="226"/>
                </a:cubicBezTo>
                <a:cubicBezTo>
                  <a:pt x="39" y="232"/>
                  <a:pt x="45" y="235"/>
                  <a:pt x="42" y="242"/>
                </a:cubicBezTo>
                <a:cubicBezTo>
                  <a:pt x="42" y="246"/>
                  <a:pt x="40" y="257"/>
                  <a:pt x="37" y="259"/>
                </a:cubicBezTo>
                <a:cubicBezTo>
                  <a:pt x="37" y="260"/>
                  <a:pt x="37" y="260"/>
                  <a:pt x="36" y="261"/>
                </a:cubicBezTo>
                <a:cubicBezTo>
                  <a:pt x="44" y="263"/>
                  <a:pt x="44" y="263"/>
                  <a:pt x="44" y="263"/>
                </a:cubicBezTo>
                <a:cubicBezTo>
                  <a:pt x="46" y="261"/>
                  <a:pt x="46" y="261"/>
                  <a:pt x="46" y="261"/>
                </a:cubicBezTo>
                <a:cubicBezTo>
                  <a:pt x="44" y="258"/>
                  <a:pt x="44" y="258"/>
                  <a:pt x="44" y="258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8" y="264"/>
                  <a:pt x="58" y="264"/>
                  <a:pt x="58" y="264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6" y="267"/>
                  <a:pt x="66" y="267"/>
                  <a:pt x="66" y="267"/>
                </a:cubicBezTo>
                <a:cubicBezTo>
                  <a:pt x="88" y="275"/>
                  <a:pt x="88" y="275"/>
                  <a:pt x="88" y="275"/>
                </a:cubicBezTo>
                <a:cubicBezTo>
                  <a:pt x="89" y="281"/>
                  <a:pt x="89" y="281"/>
                  <a:pt x="89" y="281"/>
                </a:cubicBezTo>
                <a:cubicBezTo>
                  <a:pt x="102" y="275"/>
                  <a:pt x="102" y="275"/>
                  <a:pt x="102" y="275"/>
                </a:cubicBezTo>
                <a:cubicBezTo>
                  <a:pt x="109" y="280"/>
                  <a:pt x="109" y="280"/>
                  <a:pt x="109" y="280"/>
                </a:cubicBezTo>
                <a:cubicBezTo>
                  <a:pt x="109" y="280"/>
                  <a:pt x="96" y="288"/>
                  <a:pt x="98" y="291"/>
                </a:cubicBezTo>
                <a:cubicBezTo>
                  <a:pt x="100" y="293"/>
                  <a:pt x="109" y="292"/>
                  <a:pt x="110" y="295"/>
                </a:cubicBezTo>
                <a:cubicBezTo>
                  <a:pt x="112" y="298"/>
                  <a:pt x="111" y="306"/>
                  <a:pt x="114" y="308"/>
                </a:cubicBezTo>
                <a:cubicBezTo>
                  <a:pt x="117" y="310"/>
                  <a:pt x="123" y="308"/>
                  <a:pt x="124" y="306"/>
                </a:cubicBezTo>
                <a:cubicBezTo>
                  <a:pt x="124" y="304"/>
                  <a:pt x="130" y="301"/>
                  <a:pt x="130" y="301"/>
                </a:cubicBezTo>
                <a:cubicBezTo>
                  <a:pt x="134" y="302"/>
                  <a:pt x="134" y="302"/>
                  <a:pt x="134" y="302"/>
                </a:cubicBezTo>
                <a:cubicBezTo>
                  <a:pt x="134" y="302"/>
                  <a:pt x="136" y="296"/>
                  <a:pt x="134" y="296"/>
                </a:cubicBezTo>
                <a:cubicBezTo>
                  <a:pt x="132" y="296"/>
                  <a:pt x="128" y="293"/>
                  <a:pt x="128" y="293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27" y="287"/>
                  <a:pt x="134" y="289"/>
                  <a:pt x="140" y="291"/>
                </a:cubicBezTo>
                <a:cubicBezTo>
                  <a:pt x="146" y="293"/>
                  <a:pt x="150" y="298"/>
                  <a:pt x="150" y="298"/>
                </a:cubicBezTo>
                <a:cubicBezTo>
                  <a:pt x="162" y="293"/>
                  <a:pt x="162" y="293"/>
                  <a:pt x="162" y="293"/>
                </a:cubicBezTo>
                <a:cubicBezTo>
                  <a:pt x="166" y="298"/>
                  <a:pt x="166" y="298"/>
                  <a:pt x="166" y="298"/>
                </a:cubicBezTo>
                <a:cubicBezTo>
                  <a:pt x="162" y="303"/>
                  <a:pt x="162" y="303"/>
                  <a:pt x="162" y="303"/>
                </a:cubicBezTo>
                <a:cubicBezTo>
                  <a:pt x="162" y="303"/>
                  <a:pt x="165" y="307"/>
                  <a:pt x="166" y="308"/>
                </a:cubicBezTo>
                <a:cubicBezTo>
                  <a:pt x="168" y="309"/>
                  <a:pt x="170" y="315"/>
                  <a:pt x="170" y="315"/>
                </a:cubicBezTo>
                <a:cubicBezTo>
                  <a:pt x="175" y="313"/>
                  <a:pt x="175" y="313"/>
                  <a:pt x="175" y="313"/>
                </a:cubicBezTo>
                <a:cubicBezTo>
                  <a:pt x="176" y="309"/>
                  <a:pt x="176" y="309"/>
                  <a:pt x="176" y="309"/>
                </a:cubicBezTo>
                <a:cubicBezTo>
                  <a:pt x="192" y="314"/>
                  <a:pt x="192" y="314"/>
                  <a:pt x="192" y="314"/>
                </a:cubicBezTo>
                <a:cubicBezTo>
                  <a:pt x="202" y="317"/>
                  <a:pt x="202" y="317"/>
                  <a:pt x="202" y="317"/>
                </a:cubicBezTo>
                <a:cubicBezTo>
                  <a:pt x="205" y="329"/>
                  <a:pt x="205" y="329"/>
                  <a:pt x="205" y="329"/>
                </a:cubicBezTo>
                <a:cubicBezTo>
                  <a:pt x="214" y="329"/>
                  <a:pt x="214" y="329"/>
                  <a:pt x="214" y="329"/>
                </a:cubicBezTo>
                <a:cubicBezTo>
                  <a:pt x="218" y="340"/>
                  <a:pt x="218" y="340"/>
                  <a:pt x="218" y="340"/>
                </a:cubicBezTo>
                <a:cubicBezTo>
                  <a:pt x="221" y="340"/>
                  <a:pt x="221" y="340"/>
                  <a:pt x="221" y="340"/>
                </a:cubicBezTo>
                <a:cubicBezTo>
                  <a:pt x="221" y="348"/>
                  <a:pt x="221" y="348"/>
                  <a:pt x="221" y="348"/>
                </a:cubicBezTo>
                <a:cubicBezTo>
                  <a:pt x="231" y="346"/>
                  <a:pt x="231" y="346"/>
                  <a:pt x="231" y="346"/>
                </a:cubicBezTo>
                <a:cubicBezTo>
                  <a:pt x="234" y="339"/>
                  <a:pt x="234" y="339"/>
                  <a:pt x="234" y="339"/>
                </a:cubicBezTo>
                <a:cubicBezTo>
                  <a:pt x="237" y="339"/>
                  <a:pt x="237" y="339"/>
                  <a:pt x="237" y="339"/>
                </a:cubicBezTo>
                <a:cubicBezTo>
                  <a:pt x="237" y="339"/>
                  <a:pt x="238" y="333"/>
                  <a:pt x="243" y="333"/>
                </a:cubicBezTo>
                <a:cubicBezTo>
                  <a:pt x="247" y="334"/>
                  <a:pt x="248" y="341"/>
                  <a:pt x="248" y="341"/>
                </a:cubicBezTo>
                <a:cubicBezTo>
                  <a:pt x="252" y="341"/>
                  <a:pt x="252" y="341"/>
                  <a:pt x="252" y="341"/>
                </a:cubicBezTo>
                <a:cubicBezTo>
                  <a:pt x="251" y="344"/>
                  <a:pt x="251" y="344"/>
                  <a:pt x="251" y="344"/>
                </a:cubicBezTo>
                <a:cubicBezTo>
                  <a:pt x="257" y="342"/>
                  <a:pt x="257" y="342"/>
                  <a:pt x="257" y="342"/>
                </a:cubicBezTo>
                <a:cubicBezTo>
                  <a:pt x="260" y="349"/>
                  <a:pt x="260" y="349"/>
                  <a:pt x="260" y="349"/>
                </a:cubicBezTo>
                <a:cubicBezTo>
                  <a:pt x="260" y="349"/>
                  <a:pt x="255" y="356"/>
                  <a:pt x="259" y="356"/>
                </a:cubicBezTo>
                <a:cubicBezTo>
                  <a:pt x="261" y="356"/>
                  <a:pt x="265" y="353"/>
                  <a:pt x="265" y="353"/>
                </a:cubicBezTo>
                <a:cubicBezTo>
                  <a:pt x="273" y="356"/>
                  <a:pt x="273" y="356"/>
                  <a:pt x="273" y="35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76" y="346"/>
                  <a:pt x="281" y="340"/>
                  <a:pt x="288" y="339"/>
                </a:cubicBezTo>
                <a:cubicBezTo>
                  <a:pt x="300" y="339"/>
                  <a:pt x="300" y="339"/>
                  <a:pt x="300" y="339"/>
                </a:cubicBezTo>
                <a:cubicBezTo>
                  <a:pt x="300" y="339"/>
                  <a:pt x="301" y="345"/>
                  <a:pt x="308" y="344"/>
                </a:cubicBezTo>
                <a:cubicBezTo>
                  <a:pt x="313" y="343"/>
                  <a:pt x="314" y="337"/>
                  <a:pt x="314" y="337"/>
                </a:cubicBezTo>
                <a:cubicBezTo>
                  <a:pt x="314" y="337"/>
                  <a:pt x="319" y="333"/>
                  <a:pt x="327" y="331"/>
                </a:cubicBezTo>
                <a:cubicBezTo>
                  <a:pt x="334" y="330"/>
                  <a:pt x="337" y="331"/>
                  <a:pt x="337" y="331"/>
                </a:cubicBezTo>
                <a:cubicBezTo>
                  <a:pt x="343" y="335"/>
                  <a:pt x="343" y="335"/>
                  <a:pt x="343" y="335"/>
                </a:cubicBezTo>
                <a:cubicBezTo>
                  <a:pt x="343" y="335"/>
                  <a:pt x="355" y="335"/>
                  <a:pt x="356" y="337"/>
                </a:cubicBezTo>
                <a:cubicBezTo>
                  <a:pt x="357" y="339"/>
                  <a:pt x="357" y="344"/>
                  <a:pt x="357" y="344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395" y="352"/>
                  <a:pt x="395" y="352"/>
                  <a:pt x="395" y="352"/>
                </a:cubicBezTo>
                <a:cubicBezTo>
                  <a:pt x="396" y="346"/>
                  <a:pt x="396" y="346"/>
                  <a:pt x="396" y="346"/>
                </a:cubicBezTo>
                <a:cubicBezTo>
                  <a:pt x="396" y="346"/>
                  <a:pt x="388" y="344"/>
                  <a:pt x="386" y="341"/>
                </a:cubicBezTo>
                <a:cubicBezTo>
                  <a:pt x="385" y="338"/>
                  <a:pt x="386" y="335"/>
                  <a:pt x="385" y="330"/>
                </a:cubicBezTo>
                <a:cubicBezTo>
                  <a:pt x="385" y="325"/>
                  <a:pt x="379" y="318"/>
                  <a:pt x="379" y="318"/>
                </a:cubicBezTo>
                <a:cubicBezTo>
                  <a:pt x="379" y="318"/>
                  <a:pt x="389" y="308"/>
                  <a:pt x="392" y="301"/>
                </a:cubicBezTo>
                <a:cubicBezTo>
                  <a:pt x="396" y="294"/>
                  <a:pt x="397" y="283"/>
                  <a:pt x="400" y="279"/>
                </a:cubicBezTo>
                <a:cubicBezTo>
                  <a:pt x="404" y="276"/>
                  <a:pt x="414" y="258"/>
                  <a:pt x="414" y="258"/>
                </a:cubicBezTo>
                <a:cubicBezTo>
                  <a:pt x="414" y="258"/>
                  <a:pt x="425" y="261"/>
                  <a:pt x="428" y="254"/>
                </a:cubicBezTo>
                <a:cubicBezTo>
                  <a:pt x="431" y="246"/>
                  <a:pt x="431" y="238"/>
                  <a:pt x="428" y="235"/>
                </a:cubicBezTo>
                <a:cubicBezTo>
                  <a:pt x="425" y="234"/>
                  <a:pt x="421" y="233"/>
                  <a:pt x="422" y="2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1" name="Freeform 218"/>
          <p:cNvSpPr>
            <a:spLocks/>
          </p:cNvSpPr>
          <p:nvPr/>
        </p:nvSpPr>
        <p:spPr bwMode="auto">
          <a:xfrm>
            <a:off x="5587513" y="3075844"/>
            <a:ext cx="436685" cy="329711"/>
          </a:xfrm>
          <a:custGeom>
            <a:avLst/>
            <a:gdLst>
              <a:gd name="T0" fmla="*/ 137273 w 222"/>
              <a:gd name="T1" fmla="*/ 210059 h 168"/>
              <a:gd name="T2" fmla="*/ 173631 w 222"/>
              <a:gd name="T3" fmla="*/ 228892 h 168"/>
              <a:gd name="T4" fmla="*/ 178322 w 222"/>
              <a:gd name="T5" fmla="*/ 249134 h 168"/>
              <a:gd name="T6" fmla="*/ 199260 w 222"/>
              <a:gd name="T7" fmla="*/ 241929 h 168"/>
              <a:gd name="T8" fmla="*/ 222119 w 222"/>
              <a:gd name="T9" fmla="*/ 241929 h 168"/>
              <a:gd name="T10" fmla="*/ 243474 w 222"/>
              <a:gd name="T11" fmla="*/ 235061 h 168"/>
              <a:gd name="T12" fmla="*/ 252846 w 222"/>
              <a:gd name="T13" fmla="*/ 216915 h 168"/>
              <a:gd name="T14" fmla="*/ 274924 w 222"/>
              <a:gd name="T15" fmla="*/ 202300 h 168"/>
              <a:gd name="T16" fmla="*/ 298160 w 222"/>
              <a:gd name="T17" fmla="*/ 210059 h 168"/>
              <a:gd name="T18" fmla="*/ 294956 w 222"/>
              <a:gd name="T19" fmla="*/ 192082 h 168"/>
              <a:gd name="T20" fmla="*/ 294956 w 222"/>
              <a:gd name="T21" fmla="*/ 143421 h 168"/>
              <a:gd name="T22" fmla="*/ 318523 w 222"/>
              <a:gd name="T23" fmla="*/ 109915 h 168"/>
              <a:gd name="T24" fmla="*/ 343452 w 222"/>
              <a:gd name="T25" fmla="*/ 96875 h 168"/>
              <a:gd name="T26" fmla="*/ 325842 w 222"/>
              <a:gd name="T27" fmla="*/ 85692 h 168"/>
              <a:gd name="T28" fmla="*/ 330810 w 222"/>
              <a:gd name="T29" fmla="*/ 61658 h 168"/>
              <a:gd name="T30" fmla="*/ 308794 w 222"/>
              <a:gd name="T31" fmla="*/ 48750 h 168"/>
              <a:gd name="T32" fmla="*/ 300167 w 222"/>
              <a:gd name="T33" fmla="*/ 43511 h 168"/>
              <a:gd name="T34" fmla="*/ 265895 w 222"/>
              <a:gd name="T35" fmla="*/ 22113 h 168"/>
              <a:gd name="T36" fmla="*/ 233072 w 222"/>
              <a:gd name="T37" fmla="*/ 20294 h 168"/>
              <a:gd name="T38" fmla="*/ 216129 w 222"/>
              <a:gd name="T39" fmla="*/ 0 h 168"/>
              <a:gd name="T40" fmla="*/ 199260 w 222"/>
              <a:gd name="T41" fmla="*/ 17383 h 168"/>
              <a:gd name="T42" fmla="*/ 188362 w 222"/>
              <a:gd name="T43" fmla="*/ 17383 h 168"/>
              <a:gd name="T44" fmla="*/ 168559 w 222"/>
              <a:gd name="T45" fmla="*/ 14310 h 168"/>
              <a:gd name="T46" fmla="*/ 141192 w 222"/>
              <a:gd name="T47" fmla="*/ 22113 h 168"/>
              <a:gd name="T48" fmla="*/ 120132 w 222"/>
              <a:gd name="T49" fmla="*/ 19165 h 168"/>
              <a:gd name="T50" fmla="*/ 111675 w 222"/>
              <a:gd name="T51" fmla="*/ 26634 h 168"/>
              <a:gd name="T52" fmla="*/ 104261 w 222"/>
              <a:gd name="T53" fmla="*/ 19165 h 168"/>
              <a:gd name="T54" fmla="*/ 84676 w 222"/>
              <a:gd name="T55" fmla="*/ 22113 h 168"/>
              <a:gd name="T56" fmla="*/ 49280 w 222"/>
              <a:gd name="T57" fmla="*/ 31180 h 168"/>
              <a:gd name="T58" fmla="*/ 36712 w 222"/>
              <a:gd name="T59" fmla="*/ 35671 h 168"/>
              <a:gd name="T60" fmla="*/ 10097 w 222"/>
              <a:gd name="T61" fmla="*/ 59703 h 168"/>
              <a:gd name="T62" fmla="*/ 5604 w 222"/>
              <a:gd name="T63" fmla="*/ 59703 h 168"/>
              <a:gd name="T64" fmla="*/ 7522 w 222"/>
              <a:gd name="T65" fmla="*/ 92377 h 168"/>
              <a:gd name="T66" fmla="*/ 9520 w 222"/>
              <a:gd name="T67" fmla="*/ 107088 h 168"/>
              <a:gd name="T68" fmla="*/ 7522 w 222"/>
              <a:gd name="T69" fmla="*/ 139990 h 168"/>
              <a:gd name="T70" fmla="*/ 13554 w 222"/>
              <a:gd name="T71" fmla="*/ 127610 h 168"/>
              <a:gd name="T72" fmla="*/ 13554 w 222"/>
              <a:gd name="T73" fmla="*/ 104897 h 168"/>
              <a:gd name="T74" fmla="*/ 22707 w 222"/>
              <a:gd name="T75" fmla="*/ 129743 h 168"/>
              <a:gd name="T76" fmla="*/ 24423 w 222"/>
              <a:gd name="T77" fmla="*/ 136468 h 168"/>
              <a:gd name="T78" fmla="*/ 37967 w 222"/>
              <a:gd name="T79" fmla="*/ 148120 h 168"/>
              <a:gd name="T80" fmla="*/ 58374 w 222"/>
              <a:gd name="T81" fmla="*/ 151393 h 168"/>
              <a:gd name="T82" fmla="*/ 74763 w 222"/>
              <a:gd name="T83" fmla="*/ 158654 h 168"/>
              <a:gd name="T84" fmla="*/ 109354 w 222"/>
              <a:gd name="T85" fmla="*/ 153457 h 168"/>
              <a:gd name="T86" fmla="*/ 120132 w 222"/>
              <a:gd name="T87" fmla="*/ 178509 h 168"/>
              <a:gd name="T88" fmla="*/ 127353 w 222"/>
              <a:gd name="T89" fmla="*/ 216915 h 1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22"/>
              <a:gd name="T136" fmla="*/ 0 h 168"/>
              <a:gd name="T137" fmla="*/ 222 w 222"/>
              <a:gd name="T138" fmla="*/ 168 h 16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22" h="168">
                <a:moveTo>
                  <a:pt x="83" y="146"/>
                </a:moveTo>
                <a:cubicBezTo>
                  <a:pt x="83" y="146"/>
                  <a:pt x="84" y="141"/>
                  <a:pt x="87" y="142"/>
                </a:cubicBezTo>
                <a:cubicBezTo>
                  <a:pt x="90" y="143"/>
                  <a:pt x="89" y="147"/>
                  <a:pt x="93" y="148"/>
                </a:cubicBezTo>
                <a:cubicBezTo>
                  <a:pt x="97" y="148"/>
                  <a:pt x="105" y="146"/>
                  <a:pt x="110" y="154"/>
                </a:cubicBezTo>
                <a:cubicBezTo>
                  <a:pt x="114" y="162"/>
                  <a:pt x="111" y="165"/>
                  <a:pt x="111" y="165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26" y="167"/>
                  <a:pt x="126" y="167"/>
                  <a:pt x="126" y="167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48" y="166"/>
                  <a:pt x="148" y="166"/>
                  <a:pt x="148" y="166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5" y="158"/>
                  <a:pt x="159" y="160"/>
                  <a:pt x="163" y="158"/>
                </a:cubicBezTo>
                <a:cubicBezTo>
                  <a:pt x="167" y="157"/>
                  <a:pt x="160" y="148"/>
                  <a:pt x="161" y="146"/>
                </a:cubicBezTo>
                <a:cubicBezTo>
                  <a:pt x="163" y="143"/>
                  <a:pt x="171" y="146"/>
                  <a:pt x="171" y="146"/>
                </a:cubicBezTo>
                <a:cubicBezTo>
                  <a:pt x="175" y="136"/>
                  <a:pt x="175" y="136"/>
                  <a:pt x="175" y="136"/>
                </a:cubicBezTo>
                <a:cubicBezTo>
                  <a:pt x="175" y="136"/>
                  <a:pt x="181" y="134"/>
                  <a:pt x="186" y="134"/>
                </a:cubicBezTo>
                <a:cubicBezTo>
                  <a:pt x="190" y="133"/>
                  <a:pt x="186" y="139"/>
                  <a:pt x="189" y="142"/>
                </a:cubicBezTo>
                <a:cubicBezTo>
                  <a:pt x="192" y="145"/>
                  <a:pt x="199" y="140"/>
                  <a:pt x="197" y="133"/>
                </a:cubicBezTo>
                <a:cubicBezTo>
                  <a:pt x="197" y="128"/>
                  <a:pt x="188" y="129"/>
                  <a:pt x="188" y="129"/>
                </a:cubicBezTo>
                <a:cubicBezTo>
                  <a:pt x="191" y="113"/>
                  <a:pt x="191" y="113"/>
                  <a:pt x="191" y="113"/>
                </a:cubicBezTo>
                <a:cubicBezTo>
                  <a:pt x="191" y="113"/>
                  <a:pt x="188" y="101"/>
                  <a:pt x="188" y="96"/>
                </a:cubicBezTo>
                <a:cubicBezTo>
                  <a:pt x="188" y="92"/>
                  <a:pt x="195" y="87"/>
                  <a:pt x="200" y="86"/>
                </a:cubicBezTo>
                <a:cubicBezTo>
                  <a:pt x="204" y="84"/>
                  <a:pt x="203" y="74"/>
                  <a:pt x="203" y="74"/>
                </a:cubicBezTo>
                <a:cubicBezTo>
                  <a:pt x="218" y="70"/>
                  <a:pt x="218" y="70"/>
                  <a:pt x="218" y="70"/>
                </a:cubicBezTo>
                <a:cubicBezTo>
                  <a:pt x="218" y="65"/>
                  <a:pt x="218" y="65"/>
                  <a:pt x="218" y="65"/>
                </a:cubicBezTo>
                <a:cubicBezTo>
                  <a:pt x="218" y="65"/>
                  <a:pt x="222" y="60"/>
                  <a:pt x="221" y="56"/>
                </a:cubicBezTo>
                <a:cubicBezTo>
                  <a:pt x="220" y="53"/>
                  <a:pt x="207" y="58"/>
                  <a:pt x="207" y="5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0" y="42"/>
                  <a:pt x="210" y="42"/>
                  <a:pt x="210" y="42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197" y="33"/>
                  <a:pt x="197" y="33"/>
                  <a:pt x="197" y="33"/>
                </a:cubicBezTo>
                <a:cubicBezTo>
                  <a:pt x="196" y="29"/>
                  <a:pt x="196" y="29"/>
                  <a:pt x="196" y="2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91" y="29"/>
                  <a:pt x="188" y="22"/>
                  <a:pt x="186" y="19"/>
                </a:cubicBezTo>
                <a:cubicBezTo>
                  <a:pt x="183" y="16"/>
                  <a:pt x="169" y="15"/>
                  <a:pt x="169" y="15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2" y="2"/>
                  <a:pt x="142" y="2"/>
                  <a:pt x="142" y="2"/>
                </a:cubicBezTo>
                <a:cubicBezTo>
                  <a:pt x="137" y="0"/>
                  <a:pt x="137" y="0"/>
                  <a:pt x="137" y="0"/>
                </a:cubicBezTo>
                <a:cubicBezTo>
                  <a:pt x="130" y="5"/>
                  <a:pt x="130" y="5"/>
                  <a:pt x="130" y="5"/>
                </a:cubicBezTo>
                <a:cubicBezTo>
                  <a:pt x="127" y="12"/>
                  <a:pt x="127" y="12"/>
                  <a:pt x="127" y="12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07" y="10"/>
                  <a:pt x="107" y="10"/>
                  <a:pt x="107" y="10"/>
                </a:cubicBezTo>
                <a:cubicBezTo>
                  <a:pt x="94" y="10"/>
                  <a:pt x="94" y="10"/>
                  <a:pt x="94" y="10"/>
                </a:cubicBezTo>
                <a:cubicBezTo>
                  <a:pt x="90" y="15"/>
                  <a:pt x="90" y="15"/>
                  <a:pt x="90" y="15"/>
                </a:cubicBezTo>
                <a:cubicBezTo>
                  <a:pt x="83" y="12"/>
                  <a:pt x="83" y="12"/>
                  <a:pt x="83" y="12"/>
                </a:cubicBezTo>
                <a:cubicBezTo>
                  <a:pt x="77" y="13"/>
                  <a:pt x="77" y="13"/>
                  <a:pt x="77" y="13"/>
                </a:cubicBezTo>
                <a:cubicBezTo>
                  <a:pt x="75" y="18"/>
                  <a:pt x="75" y="18"/>
                  <a:pt x="75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58" y="18"/>
                  <a:pt x="58" y="18"/>
                  <a:pt x="58" y="18"/>
                </a:cubicBezTo>
                <a:cubicBezTo>
                  <a:pt x="54" y="15"/>
                  <a:pt x="54" y="15"/>
                  <a:pt x="54" y="15"/>
                </a:cubicBezTo>
                <a:cubicBezTo>
                  <a:pt x="36" y="16"/>
                  <a:pt x="36" y="16"/>
                  <a:pt x="36" y="16"/>
                </a:cubicBezTo>
                <a:cubicBezTo>
                  <a:pt x="31" y="21"/>
                  <a:pt x="31" y="21"/>
                  <a:pt x="31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0" y="22"/>
                  <a:pt x="16" y="26"/>
                </a:cubicBezTo>
                <a:cubicBezTo>
                  <a:pt x="12" y="31"/>
                  <a:pt x="7" y="40"/>
                  <a:pt x="7" y="40"/>
                </a:cubicBezTo>
                <a:cubicBezTo>
                  <a:pt x="5" y="42"/>
                  <a:pt x="5" y="42"/>
                  <a:pt x="5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4" y="57"/>
                  <a:pt x="5" y="62"/>
                </a:cubicBezTo>
                <a:cubicBezTo>
                  <a:pt x="5" y="64"/>
                  <a:pt x="6" y="66"/>
                  <a:pt x="7" y="68"/>
                </a:cubicBezTo>
                <a:cubicBezTo>
                  <a:pt x="6" y="72"/>
                  <a:pt x="6" y="72"/>
                  <a:pt x="6" y="72"/>
                </a:cubicBezTo>
                <a:cubicBezTo>
                  <a:pt x="7" y="84"/>
                  <a:pt x="7" y="84"/>
                  <a:pt x="7" y="84"/>
                </a:cubicBezTo>
                <a:cubicBezTo>
                  <a:pt x="5" y="94"/>
                  <a:pt x="5" y="94"/>
                  <a:pt x="5" y="94"/>
                </a:cubicBezTo>
                <a:cubicBezTo>
                  <a:pt x="7" y="93"/>
                  <a:pt x="7" y="93"/>
                  <a:pt x="7" y="93"/>
                </a:cubicBezTo>
                <a:cubicBezTo>
                  <a:pt x="9" y="86"/>
                  <a:pt x="9" y="86"/>
                  <a:pt x="9" y="86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1"/>
                  <a:pt x="9" y="71"/>
                  <a:pt x="9" y="71"/>
                </a:cubicBezTo>
                <a:cubicBezTo>
                  <a:pt x="10" y="76"/>
                  <a:pt x="12" y="79"/>
                  <a:pt x="12" y="79"/>
                </a:cubicBezTo>
                <a:cubicBezTo>
                  <a:pt x="14" y="87"/>
                  <a:pt x="14" y="87"/>
                  <a:pt x="14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9" y="96"/>
                  <a:pt x="19" y="96"/>
                  <a:pt x="19" y="96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99"/>
                  <a:pt x="32" y="100"/>
                  <a:pt x="37" y="102"/>
                </a:cubicBezTo>
                <a:cubicBezTo>
                  <a:pt x="41" y="105"/>
                  <a:pt x="47" y="103"/>
                  <a:pt x="47" y="103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69" y="103"/>
                  <a:pt x="78" y="110"/>
                  <a:pt x="81" y="112"/>
                </a:cubicBezTo>
                <a:cubicBezTo>
                  <a:pt x="85" y="115"/>
                  <a:pt x="77" y="120"/>
                  <a:pt x="77" y="120"/>
                </a:cubicBezTo>
                <a:cubicBezTo>
                  <a:pt x="77" y="120"/>
                  <a:pt x="75" y="125"/>
                  <a:pt x="75" y="131"/>
                </a:cubicBezTo>
                <a:cubicBezTo>
                  <a:pt x="74" y="139"/>
                  <a:pt x="81" y="146"/>
                  <a:pt x="81" y="146"/>
                </a:cubicBezTo>
                <a:lnTo>
                  <a:pt x="83" y="1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2" name="Freeform 219"/>
          <p:cNvSpPr>
            <a:spLocks noEditPoints="1"/>
          </p:cNvSpPr>
          <p:nvPr/>
        </p:nvSpPr>
        <p:spPr bwMode="auto">
          <a:xfrm>
            <a:off x="2924909" y="4577863"/>
            <a:ext cx="1241180" cy="1025769"/>
          </a:xfrm>
          <a:custGeom>
            <a:avLst/>
            <a:gdLst>
              <a:gd name="T0" fmla="*/ 3299593 w 631"/>
              <a:gd name="T1" fmla="*/ 2730475 h 522"/>
              <a:gd name="T2" fmla="*/ 3233100 w 631"/>
              <a:gd name="T3" fmla="*/ 2532599 h 522"/>
              <a:gd name="T4" fmla="*/ 3244116 w 631"/>
              <a:gd name="T5" fmla="*/ 2627993 h 522"/>
              <a:gd name="T6" fmla="*/ 3317769 w 631"/>
              <a:gd name="T7" fmla="*/ 2517474 h 522"/>
              <a:gd name="T8" fmla="*/ 3944514 w 631"/>
              <a:gd name="T9" fmla="*/ 2213844 h 522"/>
              <a:gd name="T10" fmla="*/ 3628437 w 631"/>
              <a:gd name="T11" fmla="*/ 2395773 h 522"/>
              <a:gd name="T12" fmla="*/ 3832876 w 631"/>
              <a:gd name="T13" fmla="*/ 2473575 h 522"/>
              <a:gd name="T14" fmla="*/ 3998192 w 631"/>
              <a:gd name="T15" fmla="*/ 2383405 h 522"/>
              <a:gd name="T16" fmla="*/ 3939125 w 631"/>
              <a:gd name="T17" fmla="*/ 2314065 h 522"/>
              <a:gd name="T18" fmla="*/ 3463884 w 631"/>
              <a:gd name="T19" fmla="*/ 1085756 h 522"/>
              <a:gd name="T20" fmla="*/ 3383013 w 631"/>
              <a:gd name="T21" fmla="*/ 975875 h 522"/>
              <a:gd name="T22" fmla="*/ 3119320 w 631"/>
              <a:gd name="T23" fmla="*/ 918046 h 522"/>
              <a:gd name="T24" fmla="*/ 2855425 w 631"/>
              <a:gd name="T25" fmla="*/ 855340 h 522"/>
              <a:gd name="T26" fmla="*/ 2783187 w 631"/>
              <a:gd name="T27" fmla="*/ 766271 h 522"/>
              <a:gd name="T28" fmla="*/ 2522052 w 631"/>
              <a:gd name="T29" fmla="*/ 687527 h 522"/>
              <a:gd name="T30" fmla="*/ 2496108 w 631"/>
              <a:gd name="T31" fmla="*/ 571419 h 522"/>
              <a:gd name="T32" fmla="*/ 2035290 w 631"/>
              <a:gd name="T33" fmla="*/ 499631 h 522"/>
              <a:gd name="T34" fmla="*/ 1794366 w 631"/>
              <a:gd name="T35" fmla="*/ 410381 h 522"/>
              <a:gd name="T36" fmla="*/ 1220841 w 631"/>
              <a:gd name="T37" fmla="*/ 248011 h 522"/>
              <a:gd name="T38" fmla="*/ 787208 w 631"/>
              <a:gd name="T39" fmla="*/ 140143 h 522"/>
              <a:gd name="T40" fmla="*/ 609737 w 631"/>
              <a:gd name="T41" fmla="*/ 64070 h 522"/>
              <a:gd name="T42" fmla="*/ 476441 w 631"/>
              <a:gd name="T43" fmla="*/ 1 h 522"/>
              <a:gd name="T44" fmla="*/ 421327 w 631"/>
              <a:gd name="T45" fmla="*/ 115216 h 522"/>
              <a:gd name="T46" fmla="*/ 106413 w 631"/>
              <a:gd name="T47" fmla="*/ 126905 h 522"/>
              <a:gd name="T48" fmla="*/ 32778 w 631"/>
              <a:gd name="T49" fmla="*/ 248011 h 522"/>
              <a:gd name="T50" fmla="*/ 18192 w 631"/>
              <a:gd name="T51" fmla="*/ 388020 h 522"/>
              <a:gd name="T52" fmla="*/ 98937 w 631"/>
              <a:gd name="T53" fmla="*/ 462735 h 522"/>
              <a:gd name="T54" fmla="*/ 43998 w 631"/>
              <a:gd name="T55" fmla="*/ 520333 h 522"/>
              <a:gd name="T56" fmla="*/ 74689 w 631"/>
              <a:gd name="T57" fmla="*/ 583032 h 522"/>
              <a:gd name="T58" fmla="*/ 106413 w 631"/>
              <a:gd name="T59" fmla="*/ 650566 h 522"/>
              <a:gd name="T60" fmla="*/ 280989 w 631"/>
              <a:gd name="T61" fmla="*/ 710464 h 522"/>
              <a:gd name="T62" fmla="*/ 431151 w 631"/>
              <a:gd name="T63" fmla="*/ 839789 h 522"/>
              <a:gd name="T64" fmla="*/ 684828 w 631"/>
              <a:gd name="T65" fmla="*/ 855340 h 522"/>
              <a:gd name="T66" fmla="*/ 763611 w 631"/>
              <a:gd name="T67" fmla="*/ 997417 h 522"/>
              <a:gd name="T68" fmla="*/ 615059 w 631"/>
              <a:gd name="T69" fmla="*/ 1231096 h 522"/>
              <a:gd name="T70" fmla="*/ 506287 w 631"/>
              <a:gd name="T71" fmla="*/ 1560615 h 522"/>
              <a:gd name="T72" fmla="*/ 402768 w 631"/>
              <a:gd name="T73" fmla="*/ 1793625 h 522"/>
              <a:gd name="T74" fmla="*/ 313881 w 631"/>
              <a:gd name="T75" fmla="*/ 2036154 h 522"/>
              <a:gd name="T76" fmla="*/ 233836 w 631"/>
              <a:gd name="T77" fmla="*/ 2418465 h 522"/>
              <a:gd name="T78" fmla="*/ 142840 w 631"/>
              <a:gd name="T79" fmla="*/ 2555719 h 522"/>
              <a:gd name="T80" fmla="*/ 159949 w 631"/>
              <a:gd name="T81" fmla="*/ 2847765 h 522"/>
              <a:gd name="T82" fmla="*/ 222031 w 631"/>
              <a:gd name="T83" fmla="*/ 2881306 h 522"/>
              <a:gd name="T84" fmla="*/ 341357 w 631"/>
              <a:gd name="T85" fmla="*/ 3098838 h 522"/>
              <a:gd name="T86" fmla="*/ 413160 w 631"/>
              <a:gd name="T87" fmla="*/ 3212722 h 522"/>
              <a:gd name="T88" fmla="*/ 495163 w 631"/>
              <a:gd name="T89" fmla="*/ 3373352 h 522"/>
              <a:gd name="T90" fmla="*/ 653034 w 631"/>
              <a:gd name="T91" fmla="*/ 3459663 h 522"/>
              <a:gd name="T92" fmla="*/ 967572 w 631"/>
              <a:gd name="T93" fmla="*/ 3315580 h 522"/>
              <a:gd name="T94" fmla="*/ 1487575 w 631"/>
              <a:gd name="T95" fmla="*/ 3315580 h 522"/>
              <a:gd name="T96" fmla="*/ 1941920 w 631"/>
              <a:gd name="T97" fmla="*/ 3322920 h 522"/>
              <a:gd name="T98" fmla="*/ 2218991 w 631"/>
              <a:gd name="T99" fmla="*/ 3071617 h 522"/>
              <a:gd name="T100" fmla="*/ 2458138 w 631"/>
              <a:gd name="T101" fmla="*/ 3025845 h 522"/>
              <a:gd name="T102" fmla="*/ 2517010 w 631"/>
              <a:gd name="T103" fmla="*/ 2847765 h 522"/>
              <a:gd name="T104" fmla="*/ 2765765 w 631"/>
              <a:gd name="T105" fmla="*/ 2676583 h 522"/>
              <a:gd name="T106" fmla="*/ 2842829 w 631"/>
              <a:gd name="T107" fmla="*/ 2108825 h 522"/>
              <a:gd name="T108" fmla="*/ 3100172 w 631"/>
              <a:gd name="T109" fmla="*/ 1843760 h 522"/>
              <a:gd name="T110" fmla="*/ 3129909 w 631"/>
              <a:gd name="T111" fmla="*/ 1843760 h 522"/>
              <a:gd name="T112" fmla="*/ 3317769 w 631"/>
              <a:gd name="T113" fmla="*/ 1650895 h 522"/>
              <a:gd name="T114" fmla="*/ 4036387 w 631"/>
              <a:gd name="T115" fmla="*/ 1325387 h 522"/>
              <a:gd name="T116" fmla="*/ 4040565 w 631"/>
              <a:gd name="T117" fmla="*/ 1152924 h 522"/>
              <a:gd name="T118" fmla="*/ 3773602 w 631"/>
              <a:gd name="T119" fmla="*/ 1134425 h 522"/>
              <a:gd name="T120" fmla="*/ 3557034 w 631"/>
              <a:gd name="T121" fmla="*/ 1073437 h 522"/>
              <a:gd name="T122" fmla="*/ 4220409 w 631"/>
              <a:gd name="T123" fmla="*/ 2257609 h 52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31"/>
              <a:gd name="T187" fmla="*/ 0 h 522"/>
              <a:gd name="T188" fmla="*/ 631 w 631"/>
              <a:gd name="T189" fmla="*/ 522 h 52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31" h="522">
                <a:moveTo>
                  <a:pt x="476" y="401"/>
                </a:moveTo>
                <a:cubicBezTo>
                  <a:pt x="474" y="405"/>
                  <a:pt x="474" y="405"/>
                  <a:pt x="474" y="405"/>
                </a:cubicBezTo>
                <a:cubicBezTo>
                  <a:pt x="475" y="410"/>
                  <a:pt x="475" y="410"/>
                  <a:pt x="475" y="410"/>
                </a:cubicBezTo>
                <a:cubicBezTo>
                  <a:pt x="478" y="407"/>
                  <a:pt x="478" y="407"/>
                  <a:pt x="478" y="407"/>
                </a:cubicBezTo>
                <a:cubicBezTo>
                  <a:pt x="482" y="410"/>
                  <a:pt x="482" y="410"/>
                  <a:pt x="482" y="410"/>
                </a:cubicBezTo>
                <a:cubicBezTo>
                  <a:pt x="484" y="408"/>
                  <a:pt x="484" y="408"/>
                  <a:pt x="484" y="408"/>
                </a:cubicBezTo>
                <a:cubicBezTo>
                  <a:pt x="480" y="406"/>
                  <a:pt x="480" y="406"/>
                  <a:pt x="480" y="406"/>
                </a:cubicBezTo>
                <a:lnTo>
                  <a:pt x="476" y="401"/>
                </a:lnTo>
                <a:close/>
                <a:moveTo>
                  <a:pt x="484" y="379"/>
                </a:moveTo>
                <a:cubicBezTo>
                  <a:pt x="480" y="379"/>
                  <a:pt x="472" y="381"/>
                  <a:pt x="472" y="381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68" y="388"/>
                  <a:pt x="468" y="388"/>
                  <a:pt x="468" y="388"/>
                </a:cubicBezTo>
                <a:cubicBezTo>
                  <a:pt x="467" y="393"/>
                  <a:pt x="467" y="393"/>
                  <a:pt x="467" y="393"/>
                </a:cubicBezTo>
                <a:cubicBezTo>
                  <a:pt x="472" y="396"/>
                  <a:pt x="472" y="396"/>
                  <a:pt x="472" y="396"/>
                </a:cubicBezTo>
                <a:cubicBezTo>
                  <a:pt x="474" y="395"/>
                  <a:pt x="474" y="395"/>
                  <a:pt x="474" y="395"/>
                </a:cubicBezTo>
                <a:cubicBezTo>
                  <a:pt x="475" y="397"/>
                  <a:pt x="475" y="397"/>
                  <a:pt x="475" y="397"/>
                </a:cubicBezTo>
                <a:cubicBezTo>
                  <a:pt x="477" y="392"/>
                  <a:pt x="477" y="392"/>
                  <a:pt x="477" y="392"/>
                </a:cubicBezTo>
                <a:cubicBezTo>
                  <a:pt x="480" y="392"/>
                  <a:pt x="480" y="392"/>
                  <a:pt x="480" y="392"/>
                </a:cubicBezTo>
                <a:cubicBezTo>
                  <a:pt x="488" y="387"/>
                  <a:pt x="488" y="387"/>
                  <a:pt x="488" y="387"/>
                </a:cubicBezTo>
                <a:cubicBezTo>
                  <a:pt x="488" y="387"/>
                  <a:pt x="490" y="379"/>
                  <a:pt x="484" y="379"/>
                </a:cubicBezTo>
                <a:close/>
                <a:moveTo>
                  <a:pt x="575" y="348"/>
                </a:moveTo>
                <a:cubicBezTo>
                  <a:pt x="572" y="347"/>
                  <a:pt x="571" y="342"/>
                  <a:pt x="571" y="342"/>
                </a:cubicBezTo>
                <a:cubicBezTo>
                  <a:pt x="575" y="338"/>
                  <a:pt x="575" y="338"/>
                  <a:pt x="575" y="338"/>
                </a:cubicBezTo>
                <a:cubicBezTo>
                  <a:pt x="572" y="338"/>
                  <a:pt x="572" y="338"/>
                  <a:pt x="572" y="338"/>
                </a:cubicBezTo>
                <a:cubicBezTo>
                  <a:pt x="576" y="333"/>
                  <a:pt x="576" y="333"/>
                  <a:pt x="576" y="333"/>
                </a:cubicBezTo>
                <a:cubicBezTo>
                  <a:pt x="576" y="333"/>
                  <a:pt x="565" y="333"/>
                  <a:pt x="555" y="337"/>
                </a:cubicBezTo>
                <a:cubicBezTo>
                  <a:pt x="545" y="341"/>
                  <a:pt x="541" y="348"/>
                  <a:pt x="541" y="348"/>
                </a:cubicBezTo>
                <a:cubicBezTo>
                  <a:pt x="538" y="347"/>
                  <a:pt x="538" y="347"/>
                  <a:pt x="538" y="347"/>
                </a:cubicBezTo>
                <a:cubicBezTo>
                  <a:pt x="530" y="352"/>
                  <a:pt x="530" y="352"/>
                  <a:pt x="530" y="352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34" y="358"/>
                  <a:pt x="534" y="358"/>
                  <a:pt x="534" y="358"/>
                </a:cubicBezTo>
                <a:cubicBezTo>
                  <a:pt x="534" y="358"/>
                  <a:pt x="537" y="363"/>
                  <a:pt x="538" y="363"/>
                </a:cubicBezTo>
                <a:cubicBezTo>
                  <a:pt x="540" y="363"/>
                  <a:pt x="541" y="358"/>
                  <a:pt x="545" y="358"/>
                </a:cubicBezTo>
                <a:cubicBezTo>
                  <a:pt x="550" y="359"/>
                  <a:pt x="547" y="363"/>
                  <a:pt x="550" y="369"/>
                </a:cubicBezTo>
                <a:cubicBezTo>
                  <a:pt x="555" y="374"/>
                  <a:pt x="560" y="372"/>
                  <a:pt x="560" y="372"/>
                </a:cubicBezTo>
                <a:cubicBezTo>
                  <a:pt x="563" y="378"/>
                  <a:pt x="563" y="378"/>
                  <a:pt x="563" y="378"/>
                </a:cubicBezTo>
                <a:cubicBezTo>
                  <a:pt x="568" y="376"/>
                  <a:pt x="568" y="376"/>
                  <a:pt x="568" y="376"/>
                </a:cubicBezTo>
                <a:cubicBezTo>
                  <a:pt x="568" y="376"/>
                  <a:pt x="571" y="375"/>
                  <a:pt x="574" y="373"/>
                </a:cubicBezTo>
                <a:cubicBezTo>
                  <a:pt x="577" y="371"/>
                  <a:pt x="577" y="365"/>
                  <a:pt x="577" y="365"/>
                </a:cubicBezTo>
                <a:cubicBezTo>
                  <a:pt x="584" y="358"/>
                  <a:pt x="584" y="358"/>
                  <a:pt x="584" y="358"/>
                </a:cubicBezTo>
                <a:cubicBezTo>
                  <a:pt x="583" y="357"/>
                  <a:pt x="583" y="357"/>
                  <a:pt x="583" y="357"/>
                </a:cubicBezTo>
                <a:cubicBezTo>
                  <a:pt x="586" y="357"/>
                  <a:pt x="586" y="357"/>
                  <a:pt x="586" y="357"/>
                </a:cubicBezTo>
                <a:cubicBezTo>
                  <a:pt x="589" y="349"/>
                  <a:pt x="589" y="349"/>
                  <a:pt x="589" y="349"/>
                </a:cubicBezTo>
                <a:cubicBezTo>
                  <a:pt x="582" y="344"/>
                  <a:pt x="582" y="344"/>
                  <a:pt x="582" y="344"/>
                </a:cubicBezTo>
                <a:cubicBezTo>
                  <a:pt x="582" y="344"/>
                  <a:pt x="579" y="348"/>
                  <a:pt x="575" y="348"/>
                </a:cubicBezTo>
                <a:close/>
                <a:moveTo>
                  <a:pt x="520" y="161"/>
                </a:moveTo>
                <a:cubicBezTo>
                  <a:pt x="520" y="161"/>
                  <a:pt x="516" y="165"/>
                  <a:pt x="515" y="165"/>
                </a:cubicBezTo>
                <a:cubicBezTo>
                  <a:pt x="514" y="165"/>
                  <a:pt x="513" y="164"/>
                  <a:pt x="513" y="164"/>
                </a:cubicBezTo>
                <a:cubicBezTo>
                  <a:pt x="509" y="167"/>
                  <a:pt x="509" y="167"/>
                  <a:pt x="509" y="167"/>
                </a:cubicBezTo>
                <a:cubicBezTo>
                  <a:pt x="506" y="163"/>
                  <a:pt x="506" y="163"/>
                  <a:pt x="506" y="163"/>
                </a:cubicBezTo>
                <a:cubicBezTo>
                  <a:pt x="503" y="160"/>
                  <a:pt x="503" y="160"/>
                  <a:pt x="503" y="160"/>
                </a:cubicBezTo>
                <a:cubicBezTo>
                  <a:pt x="506" y="156"/>
                  <a:pt x="506" y="156"/>
                  <a:pt x="506" y="156"/>
                </a:cubicBezTo>
                <a:cubicBezTo>
                  <a:pt x="508" y="152"/>
                  <a:pt x="508" y="152"/>
                  <a:pt x="508" y="152"/>
                </a:cubicBezTo>
                <a:cubicBezTo>
                  <a:pt x="508" y="152"/>
                  <a:pt x="507" y="148"/>
                  <a:pt x="504" y="145"/>
                </a:cubicBezTo>
                <a:cubicBezTo>
                  <a:pt x="501" y="144"/>
                  <a:pt x="494" y="147"/>
                  <a:pt x="494" y="147"/>
                </a:cubicBezTo>
                <a:cubicBezTo>
                  <a:pt x="494" y="147"/>
                  <a:pt x="489" y="140"/>
                  <a:pt x="488" y="139"/>
                </a:cubicBezTo>
                <a:cubicBezTo>
                  <a:pt x="486" y="137"/>
                  <a:pt x="481" y="138"/>
                  <a:pt x="481" y="138"/>
                </a:cubicBezTo>
                <a:cubicBezTo>
                  <a:pt x="481" y="138"/>
                  <a:pt x="477" y="134"/>
                  <a:pt x="472" y="134"/>
                </a:cubicBezTo>
                <a:cubicBezTo>
                  <a:pt x="466" y="134"/>
                  <a:pt x="472" y="141"/>
                  <a:pt x="467" y="143"/>
                </a:cubicBezTo>
                <a:cubicBezTo>
                  <a:pt x="462" y="147"/>
                  <a:pt x="456" y="138"/>
                  <a:pt x="456" y="138"/>
                </a:cubicBezTo>
                <a:cubicBezTo>
                  <a:pt x="456" y="138"/>
                  <a:pt x="455" y="142"/>
                  <a:pt x="452" y="142"/>
                </a:cubicBezTo>
                <a:cubicBezTo>
                  <a:pt x="451" y="142"/>
                  <a:pt x="451" y="139"/>
                  <a:pt x="448" y="137"/>
                </a:cubicBezTo>
                <a:cubicBezTo>
                  <a:pt x="446" y="135"/>
                  <a:pt x="435" y="139"/>
                  <a:pt x="435" y="139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17" y="128"/>
                  <a:pt x="417" y="128"/>
                  <a:pt x="417" y="128"/>
                </a:cubicBezTo>
                <a:cubicBezTo>
                  <a:pt x="416" y="127"/>
                  <a:pt x="416" y="127"/>
                  <a:pt x="416" y="127"/>
                </a:cubicBezTo>
                <a:cubicBezTo>
                  <a:pt x="412" y="131"/>
                  <a:pt x="412" y="131"/>
                  <a:pt x="412" y="131"/>
                </a:cubicBezTo>
                <a:cubicBezTo>
                  <a:pt x="406" y="122"/>
                  <a:pt x="406" y="122"/>
                  <a:pt x="406" y="122"/>
                </a:cubicBezTo>
                <a:cubicBezTo>
                  <a:pt x="408" y="116"/>
                  <a:pt x="408" y="116"/>
                  <a:pt x="408" y="116"/>
                </a:cubicBezTo>
                <a:cubicBezTo>
                  <a:pt x="406" y="115"/>
                  <a:pt x="406" y="115"/>
                  <a:pt x="406" y="115"/>
                </a:cubicBezTo>
                <a:cubicBezTo>
                  <a:pt x="397" y="117"/>
                  <a:pt x="397" y="117"/>
                  <a:pt x="397" y="117"/>
                </a:cubicBezTo>
                <a:cubicBezTo>
                  <a:pt x="380" y="106"/>
                  <a:pt x="380" y="106"/>
                  <a:pt x="380" y="106"/>
                </a:cubicBezTo>
                <a:cubicBezTo>
                  <a:pt x="380" y="102"/>
                  <a:pt x="380" y="102"/>
                  <a:pt x="380" y="102"/>
                </a:cubicBezTo>
                <a:cubicBezTo>
                  <a:pt x="375" y="108"/>
                  <a:pt x="375" y="108"/>
                  <a:pt x="375" y="108"/>
                </a:cubicBezTo>
                <a:cubicBezTo>
                  <a:pt x="375" y="108"/>
                  <a:pt x="371" y="107"/>
                  <a:pt x="369" y="104"/>
                </a:cubicBezTo>
                <a:cubicBezTo>
                  <a:pt x="367" y="102"/>
                  <a:pt x="370" y="101"/>
                  <a:pt x="374" y="100"/>
                </a:cubicBezTo>
                <a:cubicBezTo>
                  <a:pt x="377" y="100"/>
                  <a:pt x="376" y="91"/>
                  <a:pt x="376" y="91"/>
                </a:cubicBezTo>
                <a:cubicBezTo>
                  <a:pt x="370" y="89"/>
                  <a:pt x="370" y="89"/>
                  <a:pt x="370" y="89"/>
                </a:cubicBezTo>
                <a:cubicBezTo>
                  <a:pt x="370" y="89"/>
                  <a:pt x="367" y="91"/>
                  <a:pt x="365" y="90"/>
                </a:cubicBezTo>
                <a:cubicBezTo>
                  <a:pt x="363" y="89"/>
                  <a:pt x="364" y="86"/>
                  <a:pt x="364" y="86"/>
                </a:cubicBezTo>
                <a:cubicBezTo>
                  <a:pt x="360" y="86"/>
                  <a:pt x="360" y="86"/>
                  <a:pt x="360" y="86"/>
                </a:cubicBezTo>
                <a:cubicBezTo>
                  <a:pt x="360" y="86"/>
                  <a:pt x="357" y="81"/>
                  <a:pt x="358" y="81"/>
                </a:cubicBezTo>
                <a:cubicBezTo>
                  <a:pt x="335" y="84"/>
                  <a:pt x="335" y="84"/>
                  <a:pt x="335" y="84"/>
                </a:cubicBezTo>
                <a:cubicBezTo>
                  <a:pt x="335" y="84"/>
                  <a:pt x="314" y="70"/>
                  <a:pt x="306" y="70"/>
                </a:cubicBezTo>
                <a:cubicBezTo>
                  <a:pt x="300" y="71"/>
                  <a:pt x="297" y="75"/>
                  <a:pt x="297" y="75"/>
                </a:cubicBezTo>
                <a:cubicBezTo>
                  <a:pt x="286" y="66"/>
                  <a:pt x="286" y="66"/>
                  <a:pt x="286" y="6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281" y="62"/>
                  <a:pt x="281" y="62"/>
                  <a:pt x="281" y="62"/>
                </a:cubicBezTo>
                <a:cubicBezTo>
                  <a:pt x="276" y="59"/>
                  <a:pt x="276" y="59"/>
                  <a:pt x="276" y="59"/>
                </a:cubicBezTo>
                <a:cubicBezTo>
                  <a:pt x="262" y="62"/>
                  <a:pt x="262" y="62"/>
                  <a:pt x="262" y="62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8" y="37"/>
                  <a:pt x="177" y="29"/>
                  <a:pt x="171" y="28"/>
                </a:cubicBezTo>
                <a:cubicBezTo>
                  <a:pt x="166" y="27"/>
                  <a:pt x="161" y="31"/>
                  <a:pt x="161" y="31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103" y="18"/>
                  <a:pt x="103" y="18"/>
                  <a:pt x="103" y="18"/>
                </a:cubicBezTo>
                <a:cubicBezTo>
                  <a:pt x="103" y="18"/>
                  <a:pt x="99" y="8"/>
                  <a:pt x="96" y="7"/>
                </a:cubicBezTo>
                <a:cubicBezTo>
                  <a:pt x="92" y="6"/>
                  <a:pt x="89" y="10"/>
                  <a:pt x="89" y="10"/>
                </a:cubicBezTo>
                <a:cubicBezTo>
                  <a:pt x="88" y="5"/>
                  <a:pt x="88" y="5"/>
                  <a:pt x="88" y="5"/>
                </a:cubicBezTo>
                <a:cubicBezTo>
                  <a:pt x="83" y="2"/>
                  <a:pt x="83" y="2"/>
                  <a:pt x="83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9" y="0"/>
                  <a:pt x="79" y="0"/>
                  <a:pt x="79" y="0"/>
                </a:cubicBezTo>
                <a:cubicBezTo>
                  <a:pt x="69" y="1"/>
                  <a:pt x="69" y="1"/>
                  <a:pt x="69" y="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3" y="5"/>
                  <a:pt x="57" y="8"/>
                </a:cubicBezTo>
                <a:cubicBezTo>
                  <a:pt x="53" y="11"/>
                  <a:pt x="55" y="14"/>
                  <a:pt x="55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55" y="24"/>
                  <a:pt x="55" y="24"/>
                  <a:pt x="55" y="24"/>
                </a:cubicBezTo>
                <a:cubicBezTo>
                  <a:pt x="52" y="18"/>
                  <a:pt x="52" y="18"/>
                  <a:pt x="52" y="18"/>
                </a:cubicBezTo>
                <a:cubicBezTo>
                  <a:pt x="33" y="19"/>
                  <a:pt x="33" y="19"/>
                  <a:pt x="33" y="19"/>
                </a:cubicBezTo>
                <a:cubicBezTo>
                  <a:pt x="24" y="14"/>
                  <a:pt x="24" y="14"/>
                  <a:pt x="24" y="14"/>
                </a:cubicBezTo>
                <a:cubicBezTo>
                  <a:pt x="16" y="19"/>
                  <a:pt x="16" y="19"/>
                  <a:pt x="16" y="19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5"/>
                  <a:pt x="8" y="25"/>
                  <a:pt x="8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48"/>
                  <a:pt x="5" y="48"/>
                  <a:pt x="5" y="48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52"/>
                  <a:pt x="8" y="52"/>
                  <a:pt x="8" y="52"/>
                </a:cubicBezTo>
                <a:cubicBezTo>
                  <a:pt x="3" y="58"/>
                  <a:pt x="3" y="58"/>
                  <a:pt x="3" y="58"/>
                </a:cubicBezTo>
                <a:cubicBezTo>
                  <a:pt x="6" y="63"/>
                  <a:pt x="6" y="63"/>
                  <a:pt x="6" y="63"/>
                </a:cubicBezTo>
                <a:cubicBezTo>
                  <a:pt x="22" y="56"/>
                  <a:pt x="22" y="56"/>
                  <a:pt x="22" y="56"/>
                </a:cubicBezTo>
                <a:cubicBezTo>
                  <a:pt x="17" y="62"/>
                  <a:pt x="17" y="62"/>
                  <a:pt x="17" y="62"/>
                </a:cubicBezTo>
                <a:cubicBezTo>
                  <a:pt x="13" y="63"/>
                  <a:pt x="13" y="63"/>
                  <a:pt x="13" y="63"/>
                </a:cubicBezTo>
                <a:cubicBezTo>
                  <a:pt x="14" y="69"/>
                  <a:pt x="14" y="69"/>
                  <a:pt x="14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19" y="75"/>
                  <a:pt x="19" y="75"/>
                  <a:pt x="19" y="75"/>
                </a:cubicBezTo>
                <a:cubicBezTo>
                  <a:pt x="15" y="78"/>
                  <a:pt x="15" y="78"/>
                  <a:pt x="15" y="78"/>
                </a:cubicBezTo>
                <a:cubicBezTo>
                  <a:pt x="7" y="78"/>
                  <a:pt x="7" y="78"/>
                  <a:pt x="7" y="78"/>
                </a:cubicBezTo>
                <a:cubicBezTo>
                  <a:pt x="8" y="82"/>
                  <a:pt x="8" y="82"/>
                  <a:pt x="8" y="82"/>
                </a:cubicBezTo>
                <a:cubicBezTo>
                  <a:pt x="17" y="82"/>
                  <a:pt x="17" y="82"/>
                  <a:pt x="17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11" y="87"/>
                  <a:pt x="11" y="87"/>
                  <a:pt x="11" y="87"/>
                </a:cubicBezTo>
                <a:cubicBezTo>
                  <a:pt x="5" y="92"/>
                  <a:pt x="5" y="92"/>
                  <a:pt x="5" y="92"/>
                </a:cubicBezTo>
                <a:cubicBezTo>
                  <a:pt x="2" y="107"/>
                  <a:pt x="2" y="107"/>
                  <a:pt x="2" y="107"/>
                </a:cubicBezTo>
                <a:cubicBezTo>
                  <a:pt x="4" y="107"/>
                  <a:pt x="4" y="107"/>
                  <a:pt x="4" y="107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16" y="98"/>
                  <a:pt x="16" y="98"/>
                  <a:pt x="16" y="9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9" y="97"/>
                  <a:pt x="39" y="97"/>
                  <a:pt x="39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1" y="107"/>
                  <a:pt x="26" y="113"/>
                  <a:pt x="34" y="120"/>
                </a:cubicBezTo>
                <a:cubicBezTo>
                  <a:pt x="42" y="127"/>
                  <a:pt x="46" y="118"/>
                  <a:pt x="46" y="118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8" y="124"/>
                  <a:pt x="72" y="131"/>
                  <a:pt x="78" y="128"/>
                </a:cubicBezTo>
                <a:cubicBezTo>
                  <a:pt x="84" y="127"/>
                  <a:pt x="82" y="121"/>
                  <a:pt x="85" y="121"/>
                </a:cubicBezTo>
                <a:cubicBezTo>
                  <a:pt x="89" y="121"/>
                  <a:pt x="90" y="125"/>
                  <a:pt x="90" y="125"/>
                </a:cubicBezTo>
                <a:cubicBezTo>
                  <a:pt x="100" y="128"/>
                  <a:pt x="100" y="128"/>
                  <a:pt x="100" y="12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11" y="141"/>
                  <a:pt x="108" y="150"/>
                  <a:pt x="112" y="150"/>
                </a:cubicBezTo>
                <a:cubicBezTo>
                  <a:pt x="116" y="150"/>
                  <a:pt x="124" y="150"/>
                  <a:pt x="124" y="154"/>
                </a:cubicBezTo>
                <a:cubicBezTo>
                  <a:pt x="123" y="159"/>
                  <a:pt x="116" y="168"/>
                  <a:pt x="116" y="168"/>
                </a:cubicBezTo>
                <a:cubicBezTo>
                  <a:pt x="116" y="168"/>
                  <a:pt x="106" y="175"/>
                  <a:pt x="104" y="175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90" y="185"/>
                  <a:pt x="90" y="185"/>
                  <a:pt x="90" y="185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6" y="197"/>
                  <a:pt x="86" y="197"/>
                  <a:pt x="86" y="197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80" y="230"/>
                  <a:pt x="80" y="230"/>
                  <a:pt x="80" y="230"/>
                </a:cubicBezTo>
                <a:cubicBezTo>
                  <a:pt x="74" y="235"/>
                  <a:pt x="74" y="235"/>
                  <a:pt x="74" y="235"/>
                </a:cubicBezTo>
                <a:cubicBezTo>
                  <a:pt x="74" y="235"/>
                  <a:pt x="67" y="234"/>
                  <a:pt x="67" y="239"/>
                </a:cubicBezTo>
                <a:cubicBezTo>
                  <a:pt x="67" y="244"/>
                  <a:pt x="71" y="251"/>
                  <a:pt x="71" y="251"/>
                </a:cubicBezTo>
                <a:cubicBezTo>
                  <a:pt x="66" y="262"/>
                  <a:pt x="66" y="262"/>
                  <a:pt x="66" y="262"/>
                </a:cubicBezTo>
                <a:cubicBezTo>
                  <a:pt x="63" y="262"/>
                  <a:pt x="63" y="262"/>
                  <a:pt x="63" y="26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32" y="265"/>
                  <a:pt x="32" y="265"/>
                  <a:pt x="32" y="265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42" y="278"/>
                  <a:pt x="42" y="280"/>
                </a:cubicBezTo>
                <a:cubicBezTo>
                  <a:pt x="42" y="283"/>
                  <a:pt x="39" y="287"/>
                  <a:pt x="39" y="287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56" y="304"/>
                  <a:pt x="54" y="310"/>
                </a:cubicBezTo>
                <a:cubicBezTo>
                  <a:pt x="52" y="316"/>
                  <a:pt x="44" y="325"/>
                  <a:pt x="44" y="325"/>
                </a:cubicBezTo>
                <a:cubicBezTo>
                  <a:pt x="34" y="328"/>
                  <a:pt x="34" y="328"/>
                  <a:pt x="34" y="328"/>
                </a:cubicBezTo>
                <a:cubicBezTo>
                  <a:pt x="25" y="345"/>
                  <a:pt x="25" y="345"/>
                  <a:pt x="25" y="345"/>
                </a:cubicBezTo>
                <a:cubicBezTo>
                  <a:pt x="34" y="364"/>
                  <a:pt x="34" y="364"/>
                  <a:pt x="34" y="364"/>
                </a:cubicBezTo>
                <a:cubicBezTo>
                  <a:pt x="43" y="364"/>
                  <a:pt x="43" y="364"/>
                  <a:pt x="43" y="364"/>
                </a:cubicBezTo>
                <a:cubicBezTo>
                  <a:pt x="41" y="368"/>
                  <a:pt x="41" y="368"/>
                  <a:pt x="41" y="368"/>
                </a:cubicBezTo>
                <a:cubicBezTo>
                  <a:pt x="38" y="375"/>
                  <a:pt x="38" y="375"/>
                  <a:pt x="38" y="375"/>
                </a:cubicBezTo>
                <a:cubicBezTo>
                  <a:pt x="23" y="376"/>
                  <a:pt x="23" y="376"/>
                  <a:pt x="23" y="376"/>
                </a:cubicBezTo>
                <a:cubicBezTo>
                  <a:pt x="21" y="384"/>
                  <a:pt x="21" y="384"/>
                  <a:pt x="21" y="384"/>
                </a:cubicBezTo>
                <a:cubicBezTo>
                  <a:pt x="21" y="384"/>
                  <a:pt x="14" y="386"/>
                  <a:pt x="10" y="392"/>
                </a:cubicBezTo>
                <a:cubicBezTo>
                  <a:pt x="6" y="397"/>
                  <a:pt x="4" y="401"/>
                  <a:pt x="4" y="401"/>
                </a:cubicBezTo>
                <a:cubicBezTo>
                  <a:pt x="6" y="408"/>
                  <a:pt x="6" y="408"/>
                  <a:pt x="6" y="408"/>
                </a:cubicBezTo>
                <a:cubicBezTo>
                  <a:pt x="6" y="425"/>
                  <a:pt x="6" y="425"/>
                  <a:pt x="6" y="425"/>
                </a:cubicBezTo>
                <a:cubicBezTo>
                  <a:pt x="23" y="428"/>
                  <a:pt x="23" y="428"/>
                  <a:pt x="23" y="428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29" y="428"/>
                  <a:pt x="29" y="428"/>
                  <a:pt x="29" y="428"/>
                </a:cubicBezTo>
                <a:cubicBezTo>
                  <a:pt x="36" y="425"/>
                  <a:pt x="36" y="425"/>
                  <a:pt x="36" y="425"/>
                </a:cubicBezTo>
                <a:cubicBezTo>
                  <a:pt x="33" y="429"/>
                  <a:pt x="33" y="429"/>
                  <a:pt x="33" y="429"/>
                </a:cubicBezTo>
                <a:cubicBezTo>
                  <a:pt x="32" y="433"/>
                  <a:pt x="32" y="433"/>
                  <a:pt x="32" y="433"/>
                </a:cubicBezTo>
                <a:cubicBezTo>
                  <a:pt x="32" y="433"/>
                  <a:pt x="38" y="439"/>
                  <a:pt x="43" y="443"/>
                </a:cubicBezTo>
                <a:cubicBezTo>
                  <a:pt x="50" y="449"/>
                  <a:pt x="54" y="462"/>
                  <a:pt x="54" y="462"/>
                </a:cubicBezTo>
                <a:cubicBezTo>
                  <a:pt x="55" y="458"/>
                  <a:pt x="55" y="458"/>
                  <a:pt x="55" y="458"/>
                </a:cubicBezTo>
                <a:cubicBezTo>
                  <a:pt x="55" y="458"/>
                  <a:pt x="57" y="463"/>
                  <a:pt x="55" y="465"/>
                </a:cubicBezTo>
                <a:cubicBezTo>
                  <a:pt x="53" y="466"/>
                  <a:pt x="50" y="466"/>
                  <a:pt x="50" y="466"/>
                </a:cubicBezTo>
                <a:cubicBezTo>
                  <a:pt x="51" y="473"/>
                  <a:pt x="51" y="473"/>
                  <a:pt x="51" y="473"/>
                </a:cubicBezTo>
                <a:cubicBezTo>
                  <a:pt x="55" y="473"/>
                  <a:pt x="55" y="473"/>
                  <a:pt x="55" y="473"/>
                </a:cubicBezTo>
                <a:cubicBezTo>
                  <a:pt x="55" y="478"/>
                  <a:pt x="55" y="478"/>
                  <a:pt x="55" y="478"/>
                </a:cubicBezTo>
                <a:cubicBezTo>
                  <a:pt x="58" y="478"/>
                  <a:pt x="58" y="478"/>
                  <a:pt x="58" y="478"/>
                </a:cubicBezTo>
                <a:cubicBezTo>
                  <a:pt x="60" y="483"/>
                  <a:pt x="60" y="483"/>
                  <a:pt x="60" y="483"/>
                </a:cubicBezTo>
                <a:cubicBezTo>
                  <a:pt x="58" y="485"/>
                  <a:pt x="58" y="485"/>
                  <a:pt x="58" y="485"/>
                </a:cubicBezTo>
                <a:cubicBezTo>
                  <a:pt x="56" y="481"/>
                  <a:pt x="56" y="481"/>
                  <a:pt x="56" y="481"/>
                </a:cubicBezTo>
                <a:cubicBezTo>
                  <a:pt x="54" y="481"/>
                  <a:pt x="54" y="481"/>
                  <a:pt x="54" y="481"/>
                </a:cubicBezTo>
                <a:cubicBezTo>
                  <a:pt x="63" y="505"/>
                  <a:pt x="63" y="505"/>
                  <a:pt x="63" y="505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5" y="515"/>
                  <a:pt x="75" y="515"/>
                  <a:pt x="75" y="515"/>
                </a:cubicBezTo>
                <a:cubicBezTo>
                  <a:pt x="83" y="519"/>
                  <a:pt x="83" y="519"/>
                  <a:pt x="83" y="519"/>
                </a:cubicBezTo>
                <a:cubicBezTo>
                  <a:pt x="84" y="522"/>
                  <a:pt x="84" y="522"/>
                  <a:pt x="84" y="522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95" y="520"/>
                  <a:pt x="95" y="520"/>
                  <a:pt x="95" y="520"/>
                </a:cubicBezTo>
                <a:cubicBezTo>
                  <a:pt x="95" y="520"/>
                  <a:pt x="95" y="516"/>
                  <a:pt x="96" y="515"/>
                </a:cubicBezTo>
                <a:cubicBezTo>
                  <a:pt x="98" y="513"/>
                  <a:pt x="101" y="517"/>
                  <a:pt x="101" y="517"/>
                </a:cubicBezTo>
                <a:cubicBezTo>
                  <a:pt x="113" y="502"/>
                  <a:pt x="113" y="502"/>
                  <a:pt x="113" y="502"/>
                </a:cubicBezTo>
                <a:cubicBezTo>
                  <a:pt x="129" y="499"/>
                  <a:pt x="129" y="499"/>
                  <a:pt x="129" y="499"/>
                </a:cubicBezTo>
                <a:cubicBezTo>
                  <a:pt x="129" y="499"/>
                  <a:pt x="133" y="502"/>
                  <a:pt x="141" y="498"/>
                </a:cubicBezTo>
                <a:cubicBezTo>
                  <a:pt x="150" y="494"/>
                  <a:pt x="154" y="490"/>
                  <a:pt x="154" y="490"/>
                </a:cubicBezTo>
                <a:cubicBezTo>
                  <a:pt x="165" y="491"/>
                  <a:pt x="165" y="491"/>
                  <a:pt x="165" y="491"/>
                </a:cubicBezTo>
                <a:cubicBezTo>
                  <a:pt x="191" y="493"/>
                  <a:pt x="191" y="493"/>
                  <a:pt x="191" y="493"/>
                </a:cubicBezTo>
                <a:cubicBezTo>
                  <a:pt x="206" y="499"/>
                  <a:pt x="206" y="499"/>
                  <a:pt x="206" y="499"/>
                </a:cubicBezTo>
                <a:cubicBezTo>
                  <a:pt x="217" y="498"/>
                  <a:pt x="217" y="498"/>
                  <a:pt x="217" y="498"/>
                </a:cubicBezTo>
                <a:cubicBezTo>
                  <a:pt x="243" y="505"/>
                  <a:pt x="243" y="505"/>
                  <a:pt x="243" y="505"/>
                </a:cubicBezTo>
                <a:cubicBezTo>
                  <a:pt x="249" y="505"/>
                  <a:pt x="249" y="505"/>
                  <a:pt x="249" y="505"/>
                </a:cubicBezTo>
                <a:cubicBezTo>
                  <a:pt x="249" y="505"/>
                  <a:pt x="252" y="497"/>
                  <a:pt x="262" y="498"/>
                </a:cubicBezTo>
                <a:cubicBezTo>
                  <a:pt x="272" y="499"/>
                  <a:pt x="273" y="509"/>
                  <a:pt x="273" y="509"/>
                </a:cubicBezTo>
                <a:cubicBezTo>
                  <a:pt x="284" y="500"/>
                  <a:pt x="284" y="500"/>
                  <a:pt x="284" y="500"/>
                </a:cubicBezTo>
                <a:cubicBezTo>
                  <a:pt x="291" y="497"/>
                  <a:pt x="291" y="497"/>
                  <a:pt x="291" y="497"/>
                </a:cubicBezTo>
                <a:cubicBezTo>
                  <a:pt x="297" y="480"/>
                  <a:pt x="297" y="480"/>
                  <a:pt x="297" y="480"/>
                </a:cubicBezTo>
                <a:cubicBezTo>
                  <a:pt x="312" y="469"/>
                  <a:pt x="312" y="469"/>
                  <a:pt x="312" y="469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6" y="469"/>
                  <a:pt x="319" y="462"/>
                  <a:pt x="324" y="462"/>
                </a:cubicBezTo>
                <a:cubicBezTo>
                  <a:pt x="329" y="460"/>
                  <a:pt x="334" y="466"/>
                  <a:pt x="334" y="466"/>
                </a:cubicBezTo>
                <a:cubicBezTo>
                  <a:pt x="334" y="466"/>
                  <a:pt x="340" y="463"/>
                  <a:pt x="341" y="463"/>
                </a:cubicBezTo>
                <a:cubicBezTo>
                  <a:pt x="343" y="463"/>
                  <a:pt x="345" y="465"/>
                  <a:pt x="345" y="465"/>
                </a:cubicBezTo>
                <a:cubicBezTo>
                  <a:pt x="360" y="463"/>
                  <a:pt x="360" y="463"/>
                  <a:pt x="360" y="463"/>
                </a:cubicBezTo>
                <a:cubicBezTo>
                  <a:pt x="359" y="455"/>
                  <a:pt x="359" y="455"/>
                  <a:pt x="359" y="455"/>
                </a:cubicBezTo>
                <a:cubicBezTo>
                  <a:pt x="355" y="459"/>
                  <a:pt x="355" y="459"/>
                  <a:pt x="355" y="459"/>
                </a:cubicBezTo>
                <a:cubicBezTo>
                  <a:pt x="351" y="454"/>
                  <a:pt x="351" y="454"/>
                  <a:pt x="351" y="454"/>
                </a:cubicBezTo>
                <a:cubicBezTo>
                  <a:pt x="358" y="440"/>
                  <a:pt x="358" y="440"/>
                  <a:pt x="358" y="440"/>
                </a:cubicBezTo>
                <a:cubicBezTo>
                  <a:pt x="363" y="439"/>
                  <a:pt x="363" y="439"/>
                  <a:pt x="363" y="439"/>
                </a:cubicBezTo>
                <a:cubicBezTo>
                  <a:pt x="363" y="439"/>
                  <a:pt x="365" y="432"/>
                  <a:pt x="367" y="428"/>
                </a:cubicBezTo>
                <a:cubicBezTo>
                  <a:pt x="369" y="425"/>
                  <a:pt x="373" y="426"/>
                  <a:pt x="373" y="426"/>
                </a:cubicBezTo>
                <a:cubicBezTo>
                  <a:pt x="375" y="418"/>
                  <a:pt x="375" y="418"/>
                  <a:pt x="375" y="418"/>
                </a:cubicBezTo>
                <a:cubicBezTo>
                  <a:pt x="379" y="419"/>
                  <a:pt x="379" y="419"/>
                  <a:pt x="379" y="419"/>
                </a:cubicBezTo>
                <a:cubicBezTo>
                  <a:pt x="389" y="408"/>
                  <a:pt x="389" y="408"/>
                  <a:pt x="389" y="408"/>
                </a:cubicBezTo>
                <a:cubicBezTo>
                  <a:pt x="404" y="403"/>
                  <a:pt x="404" y="403"/>
                  <a:pt x="404" y="403"/>
                </a:cubicBezTo>
                <a:cubicBezTo>
                  <a:pt x="413" y="395"/>
                  <a:pt x="413" y="395"/>
                  <a:pt x="413" y="395"/>
                </a:cubicBezTo>
                <a:cubicBezTo>
                  <a:pt x="413" y="389"/>
                  <a:pt x="413" y="389"/>
                  <a:pt x="413" y="389"/>
                </a:cubicBezTo>
                <a:cubicBezTo>
                  <a:pt x="413" y="389"/>
                  <a:pt x="407" y="389"/>
                  <a:pt x="402" y="385"/>
                </a:cubicBezTo>
                <a:cubicBezTo>
                  <a:pt x="398" y="381"/>
                  <a:pt x="392" y="347"/>
                  <a:pt x="392" y="347"/>
                </a:cubicBezTo>
                <a:cubicBezTo>
                  <a:pt x="415" y="317"/>
                  <a:pt x="415" y="317"/>
                  <a:pt x="415" y="317"/>
                </a:cubicBezTo>
                <a:cubicBezTo>
                  <a:pt x="416" y="309"/>
                  <a:pt x="416" y="309"/>
                  <a:pt x="416" y="309"/>
                </a:cubicBezTo>
                <a:cubicBezTo>
                  <a:pt x="420" y="310"/>
                  <a:pt x="420" y="310"/>
                  <a:pt x="420" y="310"/>
                </a:cubicBezTo>
                <a:cubicBezTo>
                  <a:pt x="436" y="293"/>
                  <a:pt x="436" y="293"/>
                  <a:pt x="436" y="293"/>
                </a:cubicBezTo>
                <a:cubicBezTo>
                  <a:pt x="436" y="293"/>
                  <a:pt x="444" y="281"/>
                  <a:pt x="447" y="279"/>
                </a:cubicBezTo>
                <a:cubicBezTo>
                  <a:pt x="450" y="276"/>
                  <a:pt x="453" y="277"/>
                  <a:pt x="453" y="277"/>
                </a:cubicBezTo>
                <a:cubicBezTo>
                  <a:pt x="452" y="279"/>
                  <a:pt x="452" y="279"/>
                  <a:pt x="452" y="279"/>
                </a:cubicBezTo>
                <a:cubicBezTo>
                  <a:pt x="449" y="279"/>
                  <a:pt x="449" y="279"/>
                  <a:pt x="449" y="279"/>
                </a:cubicBezTo>
                <a:cubicBezTo>
                  <a:pt x="449" y="281"/>
                  <a:pt x="449" y="281"/>
                  <a:pt x="449" y="281"/>
                </a:cubicBezTo>
                <a:cubicBezTo>
                  <a:pt x="452" y="282"/>
                  <a:pt x="452" y="282"/>
                  <a:pt x="452" y="282"/>
                </a:cubicBezTo>
                <a:cubicBezTo>
                  <a:pt x="457" y="277"/>
                  <a:pt x="457" y="277"/>
                  <a:pt x="457" y="277"/>
                </a:cubicBezTo>
                <a:cubicBezTo>
                  <a:pt x="457" y="277"/>
                  <a:pt x="462" y="276"/>
                  <a:pt x="464" y="274"/>
                </a:cubicBezTo>
                <a:cubicBezTo>
                  <a:pt x="465" y="273"/>
                  <a:pt x="457" y="266"/>
                  <a:pt x="457" y="266"/>
                </a:cubicBezTo>
                <a:cubicBezTo>
                  <a:pt x="472" y="251"/>
                  <a:pt x="472" y="251"/>
                  <a:pt x="472" y="251"/>
                </a:cubicBezTo>
                <a:cubicBezTo>
                  <a:pt x="481" y="251"/>
                  <a:pt x="481" y="251"/>
                  <a:pt x="481" y="251"/>
                </a:cubicBezTo>
                <a:cubicBezTo>
                  <a:pt x="484" y="248"/>
                  <a:pt x="484" y="248"/>
                  <a:pt x="484" y="248"/>
                </a:cubicBezTo>
                <a:cubicBezTo>
                  <a:pt x="484" y="248"/>
                  <a:pt x="499" y="245"/>
                  <a:pt x="506" y="245"/>
                </a:cubicBezTo>
                <a:cubicBezTo>
                  <a:pt x="511" y="245"/>
                  <a:pt x="524" y="245"/>
                  <a:pt x="530" y="242"/>
                </a:cubicBezTo>
                <a:cubicBezTo>
                  <a:pt x="537" y="238"/>
                  <a:pt x="533" y="236"/>
                  <a:pt x="541" y="232"/>
                </a:cubicBezTo>
                <a:cubicBezTo>
                  <a:pt x="549" y="227"/>
                  <a:pt x="575" y="221"/>
                  <a:pt x="581" y="216"/>
                </a:cubicBezTo>
                <a:cubicBezTo>
                  <a:pt x="588" y="211"/>
                  <a:pt x="590" y="202"/>
                  <a:pt x="589" y="199"/>
                </a:cubicBezTo>
                <a:cubicBezTo>
                  <a:pt x="589" y="196"/>
                  <a:pt x="586" y="192"/>
                  <a:pt x="587" y="189"/>
                </a:cubicBezTo>
                <a:cubicBezTo>
                  <a:pt x="588" y="186"/>
                  <a:pt x="592" y="189"/>
                  <a:pt x="594" y="187"/>
                </a:cubicBezTo>
                <a:cubicBezTo>
                  <a:pt x="597" y="186"/>
                  <a:pt x="597" y="182"/>
                  <a:pt x="597" y="182"/>
                </a:cubicBezTo>
                <a:cubicBezTo>
                  <a:pt x="591" y="179"/>
                  <a:pt x="591" y="179"/>
                  <a:pt x="591" y="179"/>
                </a:cubicBezTo>
                <a:cubicBezTo>
                  <a:pt x="590" y="174"/>
                  <a:pt x="590" y="174"/>
                  <a:pt x="590" y="174"/>
                </a:cubicBezTo>
                <a:cubicBezTo>
                  <a:pt x="583" y="174"/>
                  <a:pt x="583" y="174"/>
                  <a:pt x="583" y="174"/>
                </a:cubicBezTo>
                <a:cubicBezTo>
                  <a:pt x="583" y="174"/>
                  <a:pt x="582" y="171"/>
                  <a:pt x="576" y="169"/>
                </a:cubicBezTo>
                <a:cubicBezTo>
                  <a:pt x="568" y="168"/>
                  <a:pt x="565" y="178"/>
                  <a:pt x="563" y="178"/>
                </a:cubicBezTo>
                <a:cubicBezTo>
                  <a:pt x="558" y="178"/>
                  <a:pt x="558" y="178"/>
                  <a:pt x="558" y="178"/>
                </a:cubicBezTo>
                <a:cubicBezTo>
                  <a:pt x="558" y="178"/>
                  <a:pt x="555" y="175"/>
                  <a:pt x="551" y="171"/>
                </a:cubicBezTo>
                <a:cubicBezTo>
                  <a:pt x="547" y="167"/>
                  <a:pt x="540" y="174"/>
                  <a:pt x="535" y="174"/>
                </a:cubicBezTo>
                <a:cubicBezTo>
                  <a:pt x="531" y="174"/>
                  <a:pt x="530" y="170"/>
                  <a:pt x="530" y="170"/>
                </a:cubicBezTo>
                <a:cubicBezTo>
                  <a:pt x="530" y="170"/>
                  <a:pt x="532" y="164"/>
                  <a:pt x="532" y="163"/>
                </a:cubicBezTo>
                <a:cubicBezTo>
                  <a:pt x="532" y="161"/>
                  <a:pt x="526" y="166"/>
                  <a:pt x="526" y="166"/>
                </a:cubicBezTo>
                <a:cubicBezTo>
                  <a:pt x="519" y="161"/>
                  <a:pt x="519" y="161"/>
                  <a:pt x="519" y="161"/>
                </a:cubicBezTo>
                <a:lnTo>
                  <a:pt x="520" y="161"/>
                </a:lnTo>
                <a:close/>
                <a:moveTo>
                  <a:pt x="622" y="329"/>
                </a:moveTo>
                <a:cubicBezTo>
                  <a:pt x="616" y="328"/>
                  <a:pt x="607" y="333"/>
                  <a:pt x="607" y="333"/>
                </a:cubicBezTo>
                <a:cubicBezTo>
                  <a:pt x="608" y="339"/>
                  <a:pt x="608" y="339"/>
                  <a:pt x="608" y="339"/>
                </a:cubicBezTo>
                <a:cubicBezTo>
                  <a:pt x="608" y="339"/>
                  <a:pt x="613" y="339"/>
                  <a:pt x="617" y="340"/>
                </a:cubicBezTo>
                <a:cubicBezTo>
                  <a:pt x="621" y="340"/>
                  <a:pt x="624" y="345"/>
                  <a:pt x="624" y="345"/>
                </a:cubicBezTo>
                <a:cubicBezTo>
                  <a:pt x="630" y="347"/>
                  <a:pt x="630" y="347"/>
                  <a:pt x="630" y="347"/>
                </a:cubicBezTo>
                <a:cubicBezTo>
                  <a:pt x="631" y="341"/>
                  <a:pt x="631" y="341"/>
                  <a:pt x="631" y="341"/>
                </a:cubicBezTo>
                <a:cubicBezTo>
                  <a:pt x="631" y="341"/>
                  <a:pt x="627" y="331"/>
                  <a:pt x="622" y="329"/>
                </a:cubicBezTo>
                <a:close/>
              </a:path>
            </a:pathLst>
          </a:custGeom>
          <a:solidFill>
            <a:srgbClr val="92D050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3" name="Freeform 220"/>
          <p:cNvSpPr>
            <a:spLocks noEditPoints="1"/>
          </p:cNvSpPr>
          <p:nvPr/>
        </p:nvSpPr>
        <p:spPr bwMode="auto">
          <a:xfrm>
            <a:off x="4437185" y="4352195"/>
            <a:ext cx="1159119" cy="1332034"/>
          </a:xfrm>
          <a:custGeom>
            <a:avLst/>
            <a:gdLst>
              <a:gd name="T0" fmla="*/ 275135 w 589"/>
              <a:gd name="T1" fmla="*/ 430647 h 678"/>
              <a:gd name="T2" fmla="*/ 237981 w 589"/>
              <a:gd name="T3" fmla="*/ 410540 h 678"/>
              <a:gd name="T4" fmla="*/ 200686 w 589"/>
              <a:gd name="T5" fmla="*/ 598282 h 678"/>
              <a:gd name="T6" fmla="*/ 100111 w 589"/>
              <a:gd name="T7" fmla="*/ 620848 h 678"/>
              <a:gd name="T8" fmla="*/ 111274 w 589"/>
              <a:gd name="T9" fmla="*/ 702038 h 678"/>
              <a:gd name="T10" fmla="*/ 116508 w 589"/>
              <a:gd name="T11" fmla="*/ 791613 h 678"/>
              <a:gd name="T12" fmla="*/ 165353 w 589"/>
              <a:gd name="T13" fmla="*/ 800970 h 678"/>
              <a:gd name="T14" fmla="*/ 222061 w 589"/>
              <a:gd name="T15" fmla="*/ 698514 h 678"/>
              <a:gd name="T16" fmla="*/ 111274 w 589"/>
              <a:gd name="T17" fmla="*/ 600340 h 678"/>
              <a:gd name="T18" fmla="*/ 430920 w 589"/>
              <a:gd name="T19" fmla="*/ 914064 h 678"/>
              <a:gd name="T20" fmla="*/ 418059 w 589"/>
              <a:gd name="T21" fmla="*/ 908520 h 678"/>
              <a:gd name="T22" fmla="*/ 873519 w 589"/>
              <a:gd name="T23" fmla="*/ 613598 h 678"/>
              <a:gd name="T24" fmla="*/ 777176 w 589"/>
              <a:gd name="T25" fmla="*/ 577372 h 678"/>
              <a:gd name="T26" fmla="*/ 686988 w 589"/>
              <a:gd name="T27" fmla="*/ 507286 h 678"/>
              <a:gd name="T28" fmla="*/ 576403 w 589"/>
              <a:gd name="T29" fmla="*/ 457667 h 678"/>
              <a:gd name="T30" fmla="*/ 520286 w 589"/>
              <a:gd name="T31" fmla="*/ 350670 h 678"/>
              <a:gd name="T32" fmla="*/ 441898 w 589"/>
              <a:gd name="T33" fmla="*/ 214920 h 678"/>
              <a:gd name="T34" fmla="*/ 455137 w 589"/>
              <a:gd name="T35" fmla="*/ 161559 h 678"/>
              <a:gd name="T36" fmla="*/ 524260 w 589"/>
              <a:gd name="T37" fmla="*/ 139501 h 678"/>
              <a:gd name="T38" fmla="*/ 507263 w 589"/>
              <a:gd name="T39" fmla="*/ 89880 h 678"/>
              <a:gd name="T40" fmla="*/ 460190 w 589"/>
              <a:gd name="T41" fmla="*/ 52450 h 678"/>
              <a:gd name="T42" fmla="*/ 417332 w 589"/>
              <a:gd name="T43" fmla="*/ 3085 h 678"/>
              <a:gd name="T44" fmla="*/ 328033 w 589"/>
              <a:gd name="T45" fmla="*/ 39583 h 678"/>
              <a:gd name="T46" fmla="*/ 273568 w 589"/>
              <a:gd name="T47" fmla="*/ 57886 h 678"/>
              <a:gd name="T48" fmla="*/ 259115 w 589"/>
              <a:gd name="T49" fmla="*/ 90818 h 678"/>
              <a:gd name="T50" fmla="*/ 203706 w 589"/>
              <a:gd name="T51" fmla="*/ 62682 h 678"/>
              <a:gd name="T52" fmla="*/ 182448 w 589"/>
              <a:gd name="T53" fmla="*/ 120503 h 678"/>
              <a:gd name="T54" fmla="*/ 148536 w 589"/>
              <a:gd name="T55" fmla="*/ 90818 h 678"/>
              <a:gd name="T56" fmla="*/ 114899 w 589"/>
              <a:gd name="T57" fmla="*/ 81878 h 678"/>
              <a:gd name="T58" fmla="*/ 51794 w 589"/>
              <a:gd name="T59" fmla="*/ 114821 h 678"/>
              <a:gd name="T60" fmla="*/ 15245 w 589"/>
              <a:gd name="T61" fmla="*/ 192548 h 678"/>
              <a:gd name="T62" fmla="*/ 22918 w 589"/>
              <a:gd name="T63" fmla="*/ 271527 h 678"/>
              <a:gd name="T64" fmla="*/ 120848 w 589"/>
              <a:gd name="T65" fmla="*/ 296787 h 678"/>
              <a:gd name="T66" fmla="*/ 267888 w 589"/>
              <a:gd name="T67" fmla="*/ 321521 h 678"/>
              <a:gd name="T68" fmla="*/ 319598 w 589"/>
              <a:gd name="T69" fmla="*/ 435221 h 678"/>
              <a:gd name="T70" fmla="*/ 390651 w 589"/>
              <a:gd name="T71" fmla="*/ 507286 h 678"/>
              <a:gd name="T72" fmla="*/ 482159 w 589"/>
              <a:gd name="T73" fmla="*/ 572136 h 678"/>
              <a:gd name="T74" fmla="*/ 570570 w 589"/>
              <a:gd name="T75" fmla="*/ 625283 h 678"/>
              <a:gd name="T76" fmla="*/ 596963 w 589"/>
              <a:gd name="T77" fmla="*/ 644568 h 678"/>
              <a:gd name="T78" fmla="*/ 643029 w 589"/>
              <a:gd name="T79" fmla="*/ 666847 h 678"/>
              <a:gd name="T80" fmla="*/ 714488 w 589"/>
              <a:gd name="T81" fmla="*/ 707750 h 678"/>
              <a:gd name="T82" fmla="*/ 727474 w 589"/>
              <a:gd name="T83" fmla="*/ 828877 h 678"/>
              <a:gd name="T84" fmla="*/ 755816 w 589"/>
              <a:gd name="T85" fmla="*/ 895916 h 678"/>
              <a:gd name="T86" fmla="*/ 829964 w 589"/>
              <a:gd name="T87" fmla="*/ 764685 h 678"/>
              <a:gd name="T88" fmla="*/ 783317 w 589"/>
              <a:gd name="T89" fmla="*/ 695195 h 678"/>
              <a:gd name="T90" fmla="*/ 831094 w 589"/>
              <a:gd name="T91" fmla="*/ 648071 h 678"/>
              <a:gd name="T92" fmla="*/ 936535 w 589"/>
              <a:gd name="T93" fmla="*/ 665206 h 678"/>
              <a:gd name="T94" fmla="*/ 445047 w 589"/>
              <a:gd name="T95" fmla="*/ 316113 h 678"/>
              <a:gd name="T96" fmla="*/ 668829 w 589"/>
              <a:gd name="T97" fmla="*/ 884737 h 678"/>
              <a:gd name="T98" fmla="*/ 611228 w 589"/>
              <a:gd name="T99" fmla="*/ 898993 h 678"/>
              <a:gd name="T100" fmla="*/ 520286 w 589"/>
              <a:gd name="T101" fmla="*/ 882477 h 678"/>
              <a:gd name="T102" fmla="*/ 467321 w 589"/>
              <a:gd name="T103" fmla="*/ 889511 h 678"/>
              <a:gd name="T104" fmla="*/ 469039 w 589"/>
              <a:gd name="T105" fmla="*/ 948886 h 678"/>
              <a:gd name="T106" fmla="*/ 611228 w 589"/>
              <a:gd name="T107" fmla="*/ 1001474 h 678"/>
              <a:gd name="T108" fmla="*/ 679151 w 589"/>
              <a:gd name="T109" fmla="*/ 1010706 h 678"/>
              <a:gd name="T110" fmla="*/ 679151 w 589"/>
              <a:gd name="T111" fmla="*/ 967208 h 678"/>
              <a:gd name="T112" fmla="*/ 708935 w 589"/>
              <a:gd name="T113" fmla="*/ 867154 h 67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89"/>
              <a:gd name="T172" fmla="*/ 0 h 678"/>
              <a:gd name="T173" fmla="*/ 589 w 589"/>
              <a:gd name="T174" fmla="*/ 678 h 67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89" h="678">
                <a:moveTo>
                  <a:pt x="173" y="282"/>
                </a:moveTo>
                <a:cubicBezTo>
                  <a:pt x="161" y="283"/>
                  <a:pt x="161" y="283"/>
                  <a:pt x="161" y="283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72" y="285"/>
                  <a:pt x="172" y="285"/>
                  <a:pt x="172" y="285"/>
                </a:cubicBezTo>
                <a:cubicBezTo>
                  <a:pt x="178" y="288"/>
                  <a:pt x="178" y="288"/>
                  <a:pt x="178" y="288"/>
                </a:cubicBezTo>
                <a:cubicBezTo>
                  <a:pt x="179" y="281"/>
                  <a:pt x="179" y="281"/>
                  <a:pt x="179" y="281"/>
                </a:cubicBezTo>
                <a:cubicBezTo>
                  <a:pt x="177" y="279"/>
                  <a:pt x="177" y="279"/>
                  <a:pt x="177" y="279"/>
                </a:cubicBezTo>
                <a:lnTo>
                  <a:pt x="173" y="282"/>
                </a:lnTo>
                <a:close/>
                <a:moveTo>
                  <a:pt x="201" y="310"/>
                </a:moveTo>
                <a:cubicBezTo>
                  <a:pt x="196" y="311"/>
                  <a:pt x="200" y="315"/>
                  <a:pt x="200" y="315"/>
                </a:cubicBezTo>
                <a:cubicBezTo>
                  <a:pt x="203" y="315"/>
                  <a:pt x="205" y="310"/>
                  <a:pt x="201" y="310"/>
                </a:cubicBezTo>
                <a:close/>
                <a:moveTo>
                  <a:pt x="158" y="294"/>
                </a:moveTo>
                <a:cubicBezTo>
                  <a:pt x="154" y="297"/>
                  <a:pt x="159" y="300"/>
                  <a:pt x="159" y="300"/>
                </a:cubicBezTo>
                <a:cubicBezTo>
                  <a:pt x="164" y="299"/>
                  <a:pt x="163" y="291"/>
                  <a:pt x="158" y="294"/>
                </a:cubicBezTo>
                <a:close/>
                <a:moveTo>
                  <a:pt x="151" y="265"/>
                </a:moveTo>
                <a:cubicBezTo>
                  <a:pt x="147" y="265"/>
                  <a:pt x="150" y="269"/>
                  <a:pt x="150" y="269"/>
                </a:cubicBezTo>
                <a:cubicBezTo>
                  <a:pt x="154" y="268"/>
                  <a:pt x="154" y="264"/>
                  <a:pt x="151" y="265"/>
                </a:cubicBezTo>
                <a:close/>
                <a:moveTo>
                  <a:pt x="142" y="408"/>
                </a:moveTo>
                <a:cubicBezTo>
                  <a:pt x="136" y="402"/>
                  <a:pt x="136" y="402"/>
                  <a:pt x="136" y="402"/>
                </a:cubicBezTo>
                <a:cubicBezTo>
                  <a:pt x="138" y="396"/>
                  <a:pt x="138" y="396"/>
                  <a:pt x="138" y="396"/>
                </a:cubicBezTo>
                <a:cubicBezTo>
                  <a:pt x="134" y="395"/>
                  <a:pt x="134" y="395"/>
                  <a:pt x="134" y="395"/>
                </a:cubicBezTo>
                <a:cubicBezTo>
                  <a:pt x="134" y="392"/>
                  <a:pt x="134" y="392"/>
                  <a:pt x="134" y="392"/>
                </a:cubicBezTo>
                <a:cubicBezTo>
                  <a:pt x="132" y="389"/>
                  <a:pt x="132" y="389"/>
                  <a:pt x="132" y="389"/>
                </a:cubicBezTo>
                <a:cubicBezTo>
                  <a:pt x="126" y="392"/>
                  <a:pt x="126" y="392"/>
                  <a:pt x="126" y="392"/>
                </a:cubicBezTo>
                <a:cubicBezTo>
                  <a:pt x="126" y="392"/>
                  <a:pt x="125" y="389"/>
                  <a:pt x="121" y="386"/>
                </a:cubicBezTo>
                <a:cubicBezTo>
                  <a:pt x="118" y="383"/>
                  <a:pt x="113" y="382"/>
                  <a:pt x="113" y="382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06" y="389"/>
                  <a:pt x="106" y="389"/>
                  <a:pt x="106" y="389"/>
                </a:cubicBezTo>
                <a:cubicBezTo>
                  <a:pt x="106" y="389"/>
                  <a:pt x="91" y="407"/>
                  <a:pt x="80" y="408"/>
                </a:cubicBezTo>
                <a:cubicBezTo>
                  <a:pt x="67" y="410"/>
                  <a:pt x="65" y="400"/>
                  <a:pt x="65" y="400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63" y="407"/>
                  <a:pt x="63" y="407"/>
                  <a:pt x="63" y="407"/>
                </a:cubicBezTo>
                <a:cubicBezTo>
                  <a:pt x="60" y="415"/>
                  <a:pt x="60" y="415"/>
                  <a:pt x="60" y="415"/>
                </a:cubicBezTo>
                <a:cubicBezTo>
                  <a:pt x="60" y="415"/>
                  <a:pt x="58" y="421"/>
                  <a:pt x="59" y="425"/>
                </a:cubicBezTo>
                <a:cubicBezTo>
                  <a:pt x="61" y="429"/>
                  <a:pt x="67" y="426"/>
                  <a:pt x="67" y="426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72" y="440"/>
                  <a:pt x="72" y="440"/>
                  <a:pt x="72" y="440"/>
                </a:cubicBezTo>
                <a:cubicBezTo>
                  <a:pt x="76" y="443"/>
                  <a:pt x="76" y="443"/>
                  <a:pt x="76" y="443"/>
                </a:cubicBezTo>
                <a:cubicBezTo>
                  <a:pt x="75" y="458"/>
                  <a:pt x="75" y="458"/>
                  <a:pt x="75" y="458"/>
                </a:cubicBezTo>
                <a:cubicBezTo>
                  <a:pt x="70" y="460"/>
                  <a:pt x="70" y="460"/>
                  <a:pt x="70" y="460"/>
                </a:cubicBezTo>
                <a:cubicBezTo>
                  <a:pt x="73" y="472"/>
                  <a:pt x="73" y="472"/>
                  <a:pt x="73" y="472"/>
                </a:cubicBezTo>
                <a:cubicBezTo>
                  <a:pt x="73" y="472"/>
                  <a:pt x="77" y="471"/>
                  <a:pt x="80" y="473"/>
                </a:cubicBezTo>
                <a:cubicBezTo>
                  <a:pt x="82" y="475"/>
                  <a:pt x="77" y="483"/>
                  <a:pt x="77" y="483"/>
                </a:cubicBezTo>
                <a:cubicBezTo>
                  <a:pt x="74" y="478"/>
                  <a:pt x="74" y="478"/>
                  <a:pt x="74" y="478"/>
                </a:cubicBezTo>
                <a:cubicBezTo>
                  <a:pt x="69" y="504"/>
                  <a:pt x="69" y="504"/>
                  <a:pt x="69" y="504"/>
                </a:cubicBezTo>
                <a:cubicBezTo>
                  <a:pt x="73" y="509"/>
                  <a:pt x="73" y="509"/>
                  <a:pt x="73" y="509"/>
                </a:cubicBezTo>
                <a:cubicBezTo>
                  <a:pt x="69" y="515"/>
                  <a:pt x="69" y="515"/>
                  <a:pt x="69" y="515"/>
                </a:cubicBezTo>
                <a:cubicBezTo>
                  <a:pt x="69" y="515"/>
                  <a:pt x="73" y="518"/>
                  <a:pt x="73" y="519"/>
                </a:cubicBezTo>
                <a:cubicBezTo>
                  <a:pt x="73" y="521"/>
                  <a:pt x="68" y="520"/>
                  <a:pt x="68" y="520"/>
                </a:cubicBezTo>
                <a:cubicBezTo>
                  <a:pt x="66" y="523"/>
                  <a:pt x="66" y="523"/>
                  <a:pt x="66" y="523"/>
                </a:cubicBezTo>
                <a:cubicBezTo>
                  <a:pt x="71" y="531"/>
                  <a:pt x="71" y="531"/>
                  <a:pt x="71" y="531"/>
                </a:cubicBezTo>
                <a:cubicBezTo>
                  <a:pt x="71" y="531"/>
                  <a:pt x="74" y="525"/>
                  <a:pt x="76" y="525"/>
                </a:cubicBezTo>
                <a:cubicBezTo>
                  <a:pt x="79" y="525"/>
                  <a:pt x="81" y="536"/>
                  <a:pt x="81" y="536"/>
                </a:cubicBezTo>
                <a:cubicBezTo>
                  <a:pt x="81" y="536"/>
                  <a:pt x="85" y="534"/>
                  <a:pt x="87" y="534"/>
                </a:cubicBezTo>
                <a:cubicBezTo>
                  <a:pt x="89" y="534"/>
                  <a:pt x="93" y="535"/>
                  <a:pt x="93" y="535"/>
                </a:cubicBezTo>
                <a:cubicBezTo>
                  <a:pt x="104" y="525"/>
                  <a:pt x="104" y="525"/>
                  <a:pt x="104" y="525"/>
                </a:cubicBezTo>
                <a:cubicBezTo>
                  <a:pt x="103" y="521"/>
                  <a:pt x="103" y="521"/>
                  <a:pt x="103" y="521"/>
                </a:cubicBezTo>
                <a:cubicBezTo>
                  <a:pt x="103" y="521"/>
                  <a:pt x="105" y="517"/>
                  <a:pt x="113" y="516"/>
                </a:cubicBezTo>
                <a:cubicBezTo>
                  <a:pt x="119" y="516"/>
                  <a:pt x="123" y="520"/>
                  <a:pt x="123" y="520"/>
                </a:cubicBezTo>
                <a:cubicBezTo>
                  <a:pt x="131" y="523"/>
                  <a:pt x="131" y="523"/>
                  <a:pt x="131" y="523"/>
                </a:cubicBezTo>
                <a:cubicBezTo>
                  <a:pt x="134" y="511"/>
                  <a:pt x="134" y="511"/>
                  <a:pt x="134" y="511"/>
                </a:cubicBezTo>
                <a:cubicBezTo>
                  <a:pt x="137" y="508"/>
                  <a:pt x="137" y="508"/>
                  <a:pt x="137" y="508"/>
                </a:cubicBezTo>
                <a:cubicBezTo>
                  <a:pt x="134" y="501"/>
                  <a:pt x="134" y="501"/>
                  <a:pt x="134" y="501"/>
                </a:cubicBezTo>
                <a:cubicBezTo>
                  <a:pt x="140" y="458"/>
                  <a:pt x="140" y="458"/>
                  <a:pt x="140" y="458"/>
                </a:cubicBezTo>
                <a:cubicBezTo>
                  <a:pt x="140" y="458"/>
                  <a:pt x="136" y="452"/>
                  <a:pt x="137" y="446"/>
                </a:cubicBezTo>
                <a:cubicBezTo>
                  <a:pt x="137" y="440"/>
                  <a:pt x="148" y="430"/>
                  <a:pt x="148" y="430"/>
                </a:cubicBezTo>
                <a:cubicBezTo>
                  <a:pt x="138" y="412"/>
                  <a:pt x="138" y="412"/>
                  <a:pt x="138" y="412"/>
                </a:cubicBezTo>
                <a:lnTo>
                  <a:pt x="142" y="408"/>
                </a:lnTo>
                <a:close/>
                <a:moveTo>
                  <a:pt x="63" y="515"/>
                </a:moveTo>
                <a:cubicBezTo>
                  <a:pt x="55" y="516"/>
                  <a:pt x="63" y="520"/>
                  <a:pt x="63" y="520"/>
                </a:cubicBezTo>
                <a:cubicBezTo>
                  <a:pt x="70" y="520"/>
                  <a:pt x="71" y="514"/>
                  <a:pt x="63" y="515"/>
                </a:cubicBezTo>
                <a:close/>
                <a:moveTo>
                  <a:pt x="70" y="394"/>
                </a:moveTo>
                <a:cubicBezTo>
                  <a:pt x="75" y="390"/>
                  <a:pt x="71" y="383"/>
                  <a:pt x="68" y="390"/>
                </a:cubicBezTo>
                <a:cubicBezTo>
                  <a:pt x="65" y="396"/>
                  <a:pt x="70" y="394"/>
                  <a:pt x="70" y="394"/>
                </a:cubicBezTo>
                <a:close/>
                <a:moveTo>
                  <a:pt x="261" y="671"/>
                </a:moveTo>
                <a:cubicBezTo>
                  <a:pt x="255" y="666"/>
                  <a:pt x="256" y="671"/>
                  <a:pt x="256" y="671"/>
                </a:cubicBezTo>
                <a:cubicBezTo>
                  <a:pt x="256" y="675"/>
                  <a:pt x="256" y="675"/>
                  <a:pt x="256" y="675"/>
                </a:cubicBezTo>
                <a:cubicBezTo>
                  <a:pt x="264" y="678"/>
                  <a:pt x="266" y="675"/>
                  <a:pt x="261" y="671"/>
                </a:cubicBezTo>
                <a:close/>
                <a:moveTo>
                  <a:pt x="277" y="598"/>
                </a:moveTo>
                <a:cubicBezTo>
                  <a:pt x="271" y="597"/>
                  <a:pt x="271" y="599"/>
                  <a:pt x="271" y="599"/>
                </a:cubicBezTo>
                <a:cubicBezTo>
                  <a:pt x="274" y="600"/>
                  <a:pt x="274" y="600"/>
                  <a:pt x="274" y="600"/>
                </a:cubicBezTo>
                <a:cubicBezTo>
                  <a:pt x="277" y="601"/>
                  <a:pt x="281" y="598"/>
                  <a:pt x="277" y="598"/>
                </a:cubicBezTo>
                <a:close/>
                <a:moveTo>
                  <a:pt x="413" y="564"/>
                </a:moveTo>
                <a:cubicBezTo>
                  <a:pt x="415" y="564"/>
                  <a:pt x="418" y="562"/>
                  <a:pt x="413" y="562"/>
                </a:cubicBezTo>
                <a:cubicBezTo>
                  <a:pt x="409" y="562"/>
                  <a:pt x="413" y="564"/>
                  <a:pt x="413" y="564"/>
                </a:cubicBezTo>
                <a:close/>
                <a:moveTo>
                  <a:pt x="263" y="595"/>
                </a:moveTo>
                <a:cubicBezTo>
                  <a:pt x="261" y="595"/>
                  <a:pt x="261" y="598"/>
                  <a:pt x="261" y="598"/>
                </a:cubicBezTo>
                <a:cubicBezTo>
                  <a:pt x="264" y="599"/>
                  <a:pt x="265" y="596"/>
                  <a:pt x="263" y="595"/>
                </a:cubicBezTo>
                <a:close/>
                <a:moveTo>
                  <a:pt x="589" y="436"/>
                </a:moveTo>
                <a:cubicBezTo>
                  <a:pt x="585" y="435"/>
                  <a:pt x="585" y="435"/>
                  <a:pt x="585" y="435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3" y="416"/>
                  <a:pt x="573" y="416"/>
                  <a:pt x="573" y="416"/>
                </a:cubicBezTo>
                <a:cubicBezTo>
                  <a:pt x="567" y="417"/>
                  <a:pt x="567" y="417"/>
                  <a:pt x="567" y="417"/>
                </a:cubicBezTo>
                <a:cubicBezTo>
                  <a:pt x="560" y="410"/>
                  <a:pt x="560" y="410"/>
                  <a:pt x="560" y="410"/>
                </a:cubicBezTo>
                <a:cubicBezTo>
                  <a:pt x="560" y="410"/>
                  <a:pt x="562" y="407"/>
                  <a:pt x="558" y="405"/>
                </a:cubicBezTo>
                <a:cubicBezTo>
                  <a:pt x="552" y="402"/>
                  <a:pt x="549" y="402"/>
                  <a:pt x="549" y="402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28" y="394"/>
                  <a:pt x="528" y="394"/>
                  <a:pt x="528" y="394"/>
                </a:cubicBezTo>
                <a:cubicBezTo>
                  <a:pt x="525" y="390"/>
                  <a:pt x="525" y="390"/>
                  <a:pt x="525" y="390"/>
                </a:cubicBezTo>
                <a:cubicBezTo>
                  <a:pt x="516" y="386"/>
                  <a:pt x="516" y="386"/>
                  <a:pt x="516" y="386"/>
                </a:cubicBezTo>
                <a:cubicBezTo>
                  <a:pt x="513" y="383"/>
                  <a:pt x="513" y="383"/>
                  <a:pt x="513" y="383"/>
                </a:cubicBezTo>
                <a:cubicBezTo>
                  <a:pt x="492" y="377"/>
                  <a:pt x="492" y="377"/>
                  <a:pt x="492" y="377"/>
                </a:cubicBezTo>
                <a:cubicBezTo>
                  <a:pt x="489" y="378"/>
                  <a:pt x="489" y="378"/>
                  <a:pt x="489" y="378"/>
                </a:cubicBezTo>
                <a:cubicBezTo>
                  <a:pt x="472" y="369"/>
                  <a:pt x="472" y="369"/>
                  <a:pt x="472" y="369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7" y="369"/>
                  <a:pt x="450" y="361"/>
                  <a:pt x="448" y="357"/>
                </a:cubicBezTo>
                <a:cubicBezTo>
                  <a:pt x="447" y="352"/>
                  <a:pt x="451" y="349"/>
                  <a:pt x="454" y="347"/>
                </a:cubicBezTo>
                <a:cubicBezTo>
                  <a:pt x="458" y="345"/>
                  <a:pt x="462" y="341"/>
                  <a:pt x="462" y="341"/>
                </a:cubicBezTo>
                <a:cubicBezTo>
                  <a:pt x="461" y="334"/>
                  <a:pt x="461" y="334"/>
                  <a:pt x="461" y="334"/>
                </a:cubicBezTo>
                <a:cubicBezTo>
                  <a:pt x="461" y="334"/>
                  <a:pt x="457" y="330"/>
                  <a:pt x="452" y="330"/>
                </a:cubicBezTo>
                <a:cubicBezTo>
                  <a:pt x="448" y="329"/>
                  <a:pt x="437" y="332"/>
                  <a:pt x="432" y="333"/>
                </a:cubicBezTo>
                <a:cubicBezTo>
                  <a:pt x="407" y="333"/>
                  <a:pt x="407" y="333"/>
                  <a:pt x="407" y="333"/>
                </a:cubicBezTo>
                <a:cubicBezTo>
                  <a:pt x="405" y="331"/>
                  <a:pt x="405" y="331"/>
                  <a:pt x="405" y="331"/>
                </a:cubicBezTo>
                <a:cubicBezTo>
                  <a:pt x="390" y="323"/>
                  <a:pt x="390" y="323"/>
                  <a:pt x="390" y="323"/>
                </a:cubicBezTo>
                <a:cubicBezTo>
                  <a:pt x="388" y="318"/>
                  <a:pt x="388" y="318"/>
                  <a:pt x="388" y="318"/>
                </a:cubicBezTo>
                <a:cubicBezTo>
                  <a:pt x="380" y="316"/>
                  <a:pt x="380" y="316"/>
                  <a:pt x="380" y="316"/>
                </a:cubicBezTo>
                <a:cubicBezTo>
                  <a:pt x="371" y="306"/>
                  <a:pt x="371" y="306"/>
                  <a:pt x="371" y="306"/>
                </a:cubicBezTo>
                <a:cubicBezTo>
                  <a:pt x="366" y="304"/>
                  <a:pt x="366" y="304"/>
                  <a:pt x="366" y="304"/>
                </a:cubicBezTo>
                <a:cubicBezTo>
                  <a:pt x="363" y="300"/>
                  <a:pt x="363" y="300"/>
                  <a:pt x="363" y="300"/>
                </a:cubicBezTo>
                <a:cubicBezTo>
                  <a:pt x="356" y="296"/>
                  <a:pt x="356" y="296"/>
                  <a:pt x="356" y="296"/>
                </a:cubicBezTo>
                <a:cubicBezTo>
                  <a:pt x="350" y="285"/>
                  <a:pt x="350" y="285"/>
                  <a:pt x="350" y="285"/>
                </a:cubicBezTo>
                <a:cubicBezTo>
                  <a:pt x="350" y="278"/>
                  <a:pt x="350" y="278"/>
                  <a:pt x="350" y="278"/>
                </a:cubicBezTo>
                <a:cubicBezTo>
                  <a:pt x="346" y="273"/>
                  <a:pt x="346" y="273"/>
                  <a:pt x="346" y="273"/>
                </a:cubicBezTo>
                <a:cubicBezTo>
                  <a:pt x="346" y="273"/>
                  <a:pt x="346" y="262"/>
                  <a:pt x="343" y="257"/>
                </a:cubicBezTo>
                <a:cubicBezTo>
                  <a:pt x="341" y="252"/>
                  <a:pt x="332" y="235"/>
                  <a:pt x="332" y="235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27" y="230"/>
                  <a:pt x="327" y="230"/>
                  <a:pt x="327" y="230"/>
                </a:cubicBezTo>
                <a:cubicBezTo>
                  <a:pt x="318" y="227"/>
                  <a:pt x="318" y="227"/>
                  <a:pt x="318" y="227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68" y="164"/>
                  <a:pt x="268" y="164"/>
                  <a:pt x="268" y="164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70" y="148"/>
                  <a:pt x="270" y="148"/>
                  <a:pt x="270" y="148"/>
                </a:cubicBezTo>
                <a:cubicBezTo>
                  <a:pt x="270" y="148"/>
                  <a:pt x="277" y="146"/>
                  <a:pt x="278" y="141"/>
                </a:cubicBezTo>
                <a:cubicBezTo>
                  <a:pt x="279" y="136"/>
                  <a:pt x="269" y="134"/>
                  <a:pt x="269" y="134"/>
                </a:cubicBezTo>
                <a:cubicBezTo>
                  <a:pt x="269" y="134"/>
                  <a:pt x="269" y="129"/>
                  <a:pt x="267" y="127"/>
                </a:cubicBezTo>
                <a:cubicBezTo>
                  <a:pt x="266" y="124"/>
                  <a:pt x="261" y="121"/>
                  <a:pt x="261" y="121"/>
                </a:cubicBezTo>
                <a:cubicBezTo>
                  <a:pt x="261" y="121"/>
                  <a:pt x="265" y="118"/>
                  <a:pt x="266" y="117"/>
                </a:cubicBezTo>
                <a:cubicBezTo>
                  <a:pt x="268" y="116"/>
                  <a:pt x="267" y="111"/>
                  <a:pt x="267" y="111"/>
                </a:cubicBezTo>
                <a:cubicBezTo>
                  <a:pt x="271" y="109"/>
                  <a:pt x="271" y="109"/>
                  <a:pt x="271" y="109"/>
                </a:cubicBezTo>
                <a:cubicBezTo>
                  <a:pt x="271" y="111"/>
                  <a:pt x="271" y="111"/>
                  <a:pt x="271" y="111"/>
                </a:cubicBezTo>
                <a:cubicBezTo>
                  <a:pt x="271" y="111"/>
                  <a:pt x="281" y="109"/>
                  <a:pt x="286" y="106"/>
                </a:cubicBezTo>
                <a:cubicBezTo>
                  <a:pt x="293" y="102"/>
                  <a:pt x="296" y="97"/>
                  <a:pt x="296" y="97"/>
                </a:cubicBezTo>
                <a:cubicBezTo>
                  <a:pt x="303" y="97"/>
                  <a:pt x="303" y="97"/>
                  <a:pt x="303" y="97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22" y="90"/>
                  <a:pt x="322" y="90"/>
                  <a:pt x="322" y="90"/>
                </a:cubicBezTo>
                <a:cubicBezTo>
                  <a:pt x="322" y="90"/>
                  <a:pt x="326" y="90"/>
                  <a:pt x="329" y="91"/>
                </a:cubicBezTo>
                <a:cubicBezTo>
                  <a:pt x="332" y="91"/>
                  <a:pt x="334" y="99"/>
                  <a:pt x="334" y="99"/>
                </a:cubicBezTo>
                <a:cubicBezTo>
                  <a:pt x="334" y="99"/>
                  <a:pt x="339" y="96"/>
                  <a:pt x="339" y="92"/>
                </a:cubicBezTo>
                <a:cubicBezTo>
                  <a:pt x="339" y="86"/>
                  <a:pt x="327" y="86"/>
                  <a:pt x="327" y="86"/>
                </a:cubicBezTo>
                <a:cubicBezTo>
                  <a:pt x="327" y="86"/>
                  <a:pt x="331" y="75"/>
                  <a:pt x="330" y="73"/>
                </a:cubicBezTo>
                <a:cubicBezTo>
                  <a:pt x="329" y="70"/>
                  <a:pt x="321" y="76"/>
                  <a:pt x="321" y="76"/>
                </a:cubicBezTo>
                <a:cubicBezTo>
                  <a:pt x="320" y="70"/>
                  <a:pt x="320" y="70"/>
                  <a:pt x="320" y="70"/>
                </a:cubicBezTo>
                <a:cubicBezTo>
                  <a:pt x="320" y="70"/>
                  <a:pt x="330" y="65"/>
                  <a:pt x="330" y="61"/>
                </a:cubicBezTo>
                <a:cubicBezTo>
                  <a:pt x="329" y="55"/>
                  <a:pt x="319" y="59"/>
                  <a:pt x="319" y="59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26" y="44"/>
                  <a:pt x="326" y="44"/>
                  <a:pt x="326" y="44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332" y="43"/>
                  <a:pt x="331" y="39"/>
                  <a:pt x="330" y="38"/>
                </a:cubicBezTo>
                <a:cubicBezTo>
                  <a:pt x="315" y="35"/>
                  <a:pt x="315" y="35"/>
                  <a:pt x="315" y="35"/>
                </a:cubicBezTo>
                <a:cubicBezTo>
                  <a:pt x="309" y="37"/>
                  <a:pt x="309" y="37"/>
                  <a:pt x="309" y="37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88" y="31"/>
                  <a:pt x="288" y="31"/>
                  <a:pt x="288" y="3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1"/>
                  <a:pt x="265" y="21"/>
                  <a:pt x="265" y="21"/>
                </a:cubicBezTo>
                <a:cubicBezTo>
                  <a:pt x="265" y="21"/>
                  <a:pt x="266" y="17"/>
                  <a:pt x="264" y="16"/>
                </a:cubicBezTo>
                <a:cubicBezTo>
                  <a:pt x="262" y="15"/>
                  <a:pt x="260" y="17"/>
                  <a:pt x="260" y="17"/>
                </a:cubicBezTo>
                <a:cubicBezTo>
                  <a:pt x="257" y="8"/>
                  <a:pt x="257" y="8"/>
                  <a:pt x="257" y="8"/>
                </a:cubicBezTo>
                <a:cubicBezTo>
                  <a:pt x="257" y="8"/>
                  <a:pt x="264" y="4"/>
                  <a:pt x="262" y="2"/>
                </a:cubicBezTo>
                <a:cubicBezTo>
                  <a:pt x="260" y="0"/>
                  <a:pt x="254" y="6"/>
                  <a:pt x="254" y="6"/>
                </a:cubicBezTo>
                <a:cubicBezTo>
                  <a:pt x="250" y="4"/>
                  <a:pt x="250" y="4"/>
                  <a:pt x="250" y="4"/>
                </a:cubicBezTo>
                <a:cubicBezTo>
                  <a:pt x="241" y="13"/>
                  <a:pt x="241" y="13"/>
                  <a:pt x="241" y="13"/>
                </a:cubicBezTo>
                <a:cubicBezTo>
                  <a:pt x="227" y="7"/>
                  <a:pt x="227" y="7"/>
                  <a:pt x="227" y="7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2" y="11"/>
                  <a:pt x="213" y="12"/>
                </a:cubicBezTo>
                <a:cubicBezTo>
                  <a:pt x="204" y="13"/>
                  <a:pt x="210" y="21"/>
                  <a:pt x="210" y="21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194" y="23"/>
                  <a:pt x="194" y="23"/>
                  <a:pt x="194" y="23"/>
                </a:cubicBezTo>
                <a:cubicBezTo>
                  <a:pt x="194" y="23"/>
                  <a:pt x="194" y="19"/>
                  <a:pt x="190" y="17"/>
                </a:cubicBezTo>
                <a:cubicBezTo>
                  <a:pt x="187" y="16"/>
                  <a:pt x="185" y="20"/>
                  <a:pt x="185" y="20"/>
                </a:cubicBezTo>
                <a:cubicBezTo>
                  <a:pt x="182" y="20"/>
                  <a:pt x="182" y="20"/>
                  <a:pt x="182" y="20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71" y="32"/>
                  <a:pt x="169" y="31"/>
                  <a:pt x="163" y="37"/>
                </a:cubicBezTo>
                <a:cubicBezTo>
                  <a:pt x="157" y="43"/>
                  <a:pt x="163" y="47"/>
                  <a:pt x="163" y="47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5" y="53"/>
                  <a:pt x="165" y="53"/>
                  <a:pt x="165" y="53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59" y="54"/>
                  <a:pt x="159" y="54"/>
                  <a:pt x="159" y="54"/>
                </a:cubicBezTo>
                <a:cubicBezTo>
                  <a:pt x="157" y="50"/>
                  <a:pt x="157" y="50"/>
                  <a:pt x="157" y="50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48" y="52"/>
                  <a:pt x="145" y="57"/>
                  <a:pt x="139" y="54"/>
                </a:cubicBezTo>
                <a:cubicBezTo>
                  <a:pt x="134" y="51"/>
                  <a:pt x="135" y="41"/>
                  <a:pt x="135" y="41"/>
                </a:cubicBezTo>
                <a:cubicBezTo>
                  <a:pt x="132" y="43"/>
                  <a:pt x="132" y="43"/>
                  <a:pt x="132" y="43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48"/>
                  <a:pt x="128" y="51"/>
                  <a:pt x="125" y="57"/>
                </a:cubicBezTo>
                <a:cubicBezTo>
                  <a:pt x="123" y="62"/>
                  <a:pt x="117" y="66"/>
                  <a:pt x="117" y="66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66"/>
                  <a:pt x="99" y="67"/>
                  <a:pt x="96" y="65"/>
                </a:cubicBezTo>
                <a:cubicBezTo>
                  <a:pt x="92" y="63"/>
                  <a:pt x="93" y="61"/>
                  <a:pt x="93" y="60"/>
                </a:cubicBezTo>
                <a:cubicBezTo>
                  <a:pt x="93" y="59"/>
                  <a:pt x="89" y="58"/>
                  <a:pt x="87" y="54"/>
                </a:cubicBezTo>
                <a:cubicBezTo>
                  <a:pt x="85" y="51"/>
                  <a:pt x="91" y="45"/>
                  <a:pt x="91" y="45"/>
                </a:cubicBezTo>
                <a:cubicBezTo>
                  <a:pt x="87" y="43"/>
                  <a:pt x="87" y="43"/>
                  <a:pt x="87" y="43"/>
                </a:cubicBezTo>
                <a:cubicBezTo>
                  <a:pt x="80" y="45"/>
                  <a:pt x="80" y="45"/>
                  <a:pt x="80" y="45"/>
                </a:cubicBezTo>
                <a:cubicBezTo>
                  <a:pt x="82" y="48"/>
                  <a:pt x="82" y="48"/>
                  <a:pt x="82" y="48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1"/>
                  <a:pt x="74" y="51"/>
                  <a:pt x="74" y="51"/>
                </a:cubicBezTo>
                <a:cubicBezTo>
                  <a:pt x="72" y="54"/>
                  <a:pt x="72" y="54"/>
                  <a:pt x="72" y="54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2"/>
                  <a:pt x="72" y="65"/>
                  <a:pt x="69" y="66"/>
                </a:cubicBezTo>
                <a:cubicBezTo>
                  <a:pt x="67" y="67"/>
                  <a:pt x="68" y="70"/>
                  <a:pt x="67" y="71"/>
                </a:cubicBezTo>
                <a:cubicBezTo>
                  <a:pt x="66" y="73"/>
                  <a:pt x="63" y="73"/>
                  <a:pt x="61" y="73"/>
                </a:cubicBezTo>
                <a:cubicBezTo>
                  <a:pt x="60" y="73"/>
                  <a:pt x="61" y="77"/>
                  <a:pt x="57" y="77"/>
                </a:cubicBezTo>
                <a:cubicBezTo>
                  <a:pt x="54" y="77"/>
                  <a:pt x="47" y="71"/>
                  <a:pt x="46" y="71"/>
                </a:cubicBezTo>
                <a:cubicBezTo>
                  <a:pt x="43" y="71"/>
                  <a:pt x="42" y="76"/>
                  <a:pt x="39" y="76"/>
                </a:cubicBezTo>
                <a:cubicBezTo>
                  <a:pt x="36" y="77"/>
                  <a:pt x="35" y="76"/>
                  <a:pt x="33" y="75"/>
                </a:cubicBezTo>
                <a:cubicBezTo>
                  <a:pt x="32" y="75"/>
                  <a:pt x="32" y="78"/>
                  <a:pt x="27" y="79"/>
                </a:cubicBezTo>
                <a:cubicBezTo>
                  <a:pt x="25" y="79"/>
                  <a:pt x="23" y="78"/>
                  <a:pt x="23" y="77"/>
                </a:cubicBezTo>
                <a:cubicBezTo>
                  <a:pt x="21" y="80"/>
                  <a:pt x="15" y="79"/>
                  <a:pt x="11" y="84"/>
                </a:cubicBezTo>
                <a:cubicBezTo>
                  <a:pt x="8" y="91"/>
                  <a:pt x="19" y="92"/>
                  <a:pt x="19" y="92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9" y="106"/>
                  <a:pt x="21" y="104"/>
                  <a:pt x="24" y="106"/>
                </a:cubicBezTo>
                <a:cubicBezTo>
                  <a:pt x="26" y="108"/>
                  <a:pt x="26" y="109"/>
                  <a:pt x="24" y="116"/>
                </a:cubicBezTo>
                <a:cubicBezTo>
                  <a:pt x="23" y="123"/>
                  <a:pt x="10" y="126"/>
                  <a:pt x="10" y="126"/>
                </a:cubicBezTo>
                <a:cubicBezTo>
                  <a:pt x="6" y="125"/>
                  <a:pt x="6" y="125"/>
                  <a:pt x="6" y="125"/>
                </a:cubicBezTo>
                <a:cubicBezTo>
                  <a:pt x="6" y="125"/>
                  <a:pt x="1" y="126"/>
                  <a:pt x="1" y="131"/>
                </a:cubicBezTo>
                <a:cubicBezTo>
                  <a:pt x="0" y="138"/>
                  <a:pt x="5" y="132"/>
                  <a:pt x="5" y="132"/>
                </a:cubicBezTo>
                <a:cubicBezTo>
                  <a:pt x="5" y="132"/>
                  <a:pt x="5" y="133"/>
                  <a:pt x="8" y="141"/>
                </a:cubicBezTo>
                <a:cubicBezTo>
                  <a:pt x="10" y="147"/>
                  <a:pt x="17" y="143"/>
                  <a:pt x="17" y="143"/>
                </a:cubicBezTo>
                <a:cubicBezTo>
                  <a:pt x="18" y="155"/>
                  <a:pt x="18" y="155"/>
                  <a:pt x="18" y="155"/>
                </a:cubicBezTo>
                <a:cubicBezTo>
                  <a:pt x="18" y="155"/>
                  <a:pt x="17" y="158"/>
                  <a:pt x="14" y="159"/>
                </a:cubicBezTo>
                <a:cubicBezTo>
                  <a:pt x="11" y="161"/>
                  <a:pt x="8" y="170"/>
                  <a:pt x="14" y="178"/>
                </a:cubicBezTo>
                <a:cubicBezTo>
                  <a:pt x="18" y="187"/>
                  <a:pt x="23" y="190"/>
                  <a:pt x="30" y="192"/>
                </a:cubicBezTo>
                <a:cubicBezTo>
                  <a:pt x="35" y="194"/>
                  <a:pt x="43" y="190"/>
                  <a:pt x="46" y="190"/>
                </a:cubicBezTo>
                <a:cubicBezTo>
                  <a:pt x="47" y="190"/>
                  <a:pt x="49" y="192"/>
                  <a:pt x="47" y="200"/>
                </a:cubicBezTo>
                <a:cubicBezTo>
                  <a:pt x="43" y="208"/>
                  <a:pt x="36" y="209"/>
                  <a:pt x="36" y="209"/>
                </a:cubicBezTo>
                <a:cubicBezTo>
                  <a:pt x="40" y="218"/>
                  <a:pt x="40" y="218"/>
                  <a:pt x="40" y="218"/>
                </a:cubicBezTo>
                <a:cubicBezTo>
                  <a:pt x="40" y="218"/>
                  <a:pt x="51" y="218"/>
                  <a:pt x="57" y="216"/>
                </a:cubicBezTo>
                <a:cubicBezTo>
                  <a:pt x="63" y="213"/>
                  <a:pt x="71" y="208"/>
                  <a:pt x="71" y="208"/>
                </a:cubicBezTo>
                <a:cubicBezTo>
                  <a:pt x="71" y="208"/>
                  <a:pt x="73" y="200"/>
                  <a:pt x="76" y="195"/>
                </a:cubicBezTo>
                <a:cubicBezTo>
                  <a:pt x="79" y="191"/>
                  <a:pt x="89" y="180"/>
                  <a:pt x="97" y="177"/>
                </a:cubicBezTo>
                <a:cubicBezTo>
                  <a:pt x="104" y="175"/>
                  <a:pt x="116" y="180"/>
                  <a:pt x="116" y="180"/>
                </a:cubicBezTo>
                <a:cubicBezTo>
                  <a:pt x="118" y="184"/>
                  <a:pt x="118" y="184"/>
                  <a:pt x="118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33" y="189"/>
                  <a:pt x="133" y="189"/>
                  <a:pt x="133" y="189"/>
                </a:cubicBezTo>
                <a:cubicBezTo>
                  <a:pt x="149" y="199"/>
                  <a:pt x="149" y="199"/>
                  <a:pt x="149" y="199"/>
                </a:cubicBezTo>
                <a:cubicBezTo>
                  <a:pt x="152" y="197"/>
                  <a:pt x="152" y="197"/>
                  <a:pt x="152" y="197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8" y="217"/>
                  <a:pt x="168" y="217"/>
                  <a:pt x="168" y="217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1" y="238"/>
                  <a:pt x="179" y="248"/>
                  <a:pt x="182" y="257"/>
                </a:cubicBezTo>
                <a:cubicBezTo>
                  <a:pt x="186" y="267"/>
                  <a:pt x="179" y="271"/>
                  <a:pt x="179" y="271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2" y="275"/>
                  <a:pt x="188" y="273"/>
                  <a:pt x="192" y="275"/>
                </a:cubicBezTo>
                <a:cubicBezTo>
                  <a:pt x="198" y="278"/>
                  <a:pt x="192" y="284"/>
                  <a:pt x="192" y="284"/>
                </a:cubicBezTo>
                <a:cubicBezTo>
                  <a:pt x="201" y="286"/>
                  <a:pt x="201" y="286"/>
                  <a:pt x="201" y="286"/>
                </a:cubicBezTo>
                <a:cubicBezTo>
                  <a:pt x="212" y="298"/>
                  <a:pt x="212" y="298"/>
                  <a:pt x="212" y="298"/>
                </a:cubicBezTo>
                <a:cubicBezTo>
                  <a:pt x="217" y="303"/>
                  <a:pt x="217" y="303"/>
                  <a:pt x="217" y="303"/>
                </a:cubicBezTo>
                <a:cubicBezTo>
                  <a:pt x="217" y="303"/>
                  <a:pt x="214" y="303"/>
                  <a:pt x="211" y="306"/>
                </a:cubicBezTo>
                <a:cubicBezTo>
                  <a:pt x="208" y="310"/>
                  <a:pt x="215" y="312"/>
                  <a:pt x="215" y="312"/>
                </a:cubicBezTo>
                <a:cubicBezTo>
                  <a:pt x="216" y="306"/>
                  <a:pt x="216" y="306"/>
                  <a:pt x="216" y="306"/>
                </a:cubicBezTo>
                <a:cubicBezTo>
                  <a:pt x="220" y="306"/>
                  <a:pt x="220" y="306"/>
                  <a:pt x="220" y="306"/>
                </a:cubicBezTo>
                <a:cubicBezTo>
                  <a:pt x="220" y="306"/>
                  <a:pt x="227" y="310"/>
                  <a:pt x="233" y="314"/>
                </a:cubicBezTo>
                <a:cubicBezTo>
                  <a:pt x="240" y="318"/>
                  <a:pt x="246" y="333"/>
                  <a:pt x="246" y="333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52" y="334"/>
                  <a:pt x="257" y="335"/>
                  <a:pt x="263" y="341"/>
                </a:cubicBezTo>
                <a:cubicBezTo>
                  <a:pt x="267" y="345"/>
                  <a:pt x="266" y="351"/>
                  <a:pt x="266" y="351"/>
                </a:cubicBezTo>
                <a:cubicBezTo>
                  <a:pt x="266" y="351"/>
                  <a:pt x="273" y="353"/>
                  <a:pt x="277" y="356"/>
                </a:cubicBezTo>
                <a:cubicBezTo>
                  <a:pt x="280" y="359"/>
                  <a:pt x="286" y="369"/>
                  <a:pt x="286" y="369"/>
                </a:cubicBezTo>
                <a:cubicBezTo>
                  <a:pt x="290" y="369"/>
                  <a:pt x="290" y="369"/>
                  <a:pt x="290" y="369"/>
                </a:cubicBezTo>
                <a:cubicBezTo>
                  <a:pt x="290" y="369"/>
                  <a:pt x="300" y="373"/>
                  <a:pt x="303" y="375"/>
                </a:cubicBezTo>
                <a:cubicBezTo>
                  <a:pt x="305" y="376"/>
                  <a:pt x="309" y="383"/>
                  <a:pt x="309" y="383"/>
                </a:cubicBezTo>
                <a:cubicBezTo>
                  <a:pt x="310" y="384"/>
                  <a:pt x="310" y="384"/>
                  <a:pt x="310" y="384"/>
                </a:cubicBezTo>
                <a:cubicBezTo>
                  <a:pt x="310" y="384"/>
                  <a:pt x="314" y="380"/>
                  <a:pt x="319" y="378"/>
                </a:cubicBezTo>
                <a:cubicBezTo>
                  <a:pt x="325" y="377"/>
                  <a:pt x="335" y="383"/>
                  <a:pt x="335" y="383"/>
                </a:cubicBezTo>
                <a:cubicBezTo>
                  <a:pt x="335" y="383"/>
                  <a:pt x="338" y="377"/>
                  <a:pt x="346" y="384"/>
                </a:cubicBezTo>
                <a:cubicBezTo>
                  <a:pt x="353" y="391"/>
                  <a:pt x="354" y="398"/>
                  <a:pt x="354" y="398"/>
                </a:cubicBezTo>
                <a:cubicBezTo>
                  <a:pt x="354" y="398"/>
                  <a:pt x="359" y="400"/>
                  <a:pt x="360" y="402"/>
                </a:cubicBezTo>
                <a:cubicBezTo>
                  <a:pt x="361" y="405"/>
                  <a:pt x="359" y="410"/>
                  <a:pt x="359" y="410"/>
                </a:cubicBezTo>
                <a:cubicBezTo>
                  <a:pt x="361" y="411"/>
                  <a:pt x="361" y="411"/>
                  <a:pt x="361" y="411"/>
                </a:cubicBezTo>
                <a:cubicBezTo>
                  <a:pt x="362" y="408"/>
                  <a:pt x="362" y="408"/>
                  <a:pt x="362" y="408"/>
                </a:cubicBezTo>
                <a:cubicBezTo>
                  <a:pt x="367" y="410"/>
                  <a:pt x="367" y="410"/>
                  <a:pt x="367" y="410"/>
                </a:cubicBezTo>
                <a:cubicBezTo>
                  <a:pt x="371" y="406"/>
                  <a:pt x="371" y="406"/>
                  <a:pt x="371" y="406"/>
                </a:cubicBezTo>
                <a:cubicBezTo>
                  <a:pt x="378" y="413"/>
                  <a:pt x="378" y="413"/>
                  <a:pt x="378" y="413"/>
                </a:cubicBezTo>
                <a:cubicBezTo>
                  <a:pt x="381" y="414"/>
                  <a:pt x="381" y="414"/>
                  <a:pt x="381" y="414"/>
                </a:cubicBezTo>
                <a:cubicBezTo>
                  <a:pt x="372" y="422"/>
                  <a:pt x="372" y="422"/>
                  <a:pt x="372" y="422"/>
                </a:cubicBezTo>
                <a:cubicBezTo>
                  <a:pt x="375" y="423"/>
                  <a:pt x="375" y="423"/>
                  <a:pt x="375" y="423"/>
                </a:cubicBezTo>
                <a:cubicBezTo>
                  <a:pt x="381" y="420"/>
                  <a:pt x="381" y="420"/>
                  <a:pt x="381" y="420"/>
                </a:cubicBezTo>
                <a:cubicBezTo>
                  <a:pt x="384" y="421"/>
                  <a:pt x="384" y="421"/>
                  <a:pt x="384" y="421"/>
                </a:cubicBezTo>
                <a:cubicBezTo>
                  <a:pt x="388" y="419"/>
                  <a:pt x="388" y="419"/>
                  <a:pt x="388" y="419"/>
                </a:cubicBezTo>
                <a:cubicBezTo>
                  <a:pt x="391" y="420"/>
                  <a:pt x="391" y="420"/>
                  <a:pt x="391" y="420"/>
                </a:cubicBezTo>
                <a:cubicBezTo>
                  <a:pt x="395" y="416"/>
                  <a:pt x="395" y="416"/>
                  <a:pt x="395" y="416"/>
                </a:cubicBezTo>
                <a:cubicBezTo>
                  <a:pt x="395" y="416"/>
                  <a:pt x="400" y="420"/>
                  <a:pt x="404" y="424"/>
                </a:cubicBezTo>
                <a:cubicBezTo>
                  <a:pt x="408" y="428"/>
                  <a:pt x="408" y="437"/>
                  <a:pt x="408" y="437"/>
                </a:cubicBezTo>
                <a:cubicBezTo>
                  <a:pt x="404" y="437"/>
                  <a:pt x="404" y="437"/>
                  <a:pt x="404" y="437"/>
                </a:cubicBezTo>
                <a:cubicBezTo>
                  <a:pt x="404" y="444"/>
                  <a:pt x="404" y="444"/>
                  <a:pt x="404" y="444"/>
                </a:cubicBezTo>
                <a:cubicBezTo>
                  <a:pt x="413" y="448"/>
                  <a:pt x="413" y="448"/>
                  <a:pt x="413" y="448"/>
                </a:cubicBezTo>
                <a:cubicBezTo>
                  <a:pt x="413" y="448"/>
                  <a:pt x="416" y="448"/>
                  <a:pt x="419" y="449"/>
                </a:cubicBezTo>
                <a:cubicBezTo>
                  <a:pt x="423" y="451"/>
                  <a:pt x="425" y="456"/>
                  <a:pt x="425" y="456"/>
                </a:cubicBezTo>
                <a:cubicBezTo>
                  <a:pt x="429" y="459"/>
                  <a:pt x="429" y="459"/>
                  <a:pt x="429" y="459"/>
                </a:cubicBezTo>
                <a:cubicBezTo>
                  <a:pt x="429" y="459"/>
                  <a:pt x="435" y="452"/>
                  <a:pt x="440" y="452"/>
                </a:cubicBezTo>
                <a:cubicBezTo>
                  <a:pt x="444" y="451"/>
                  <a:pt x="445" y="459"/>
                  <a:pt x="445" y="459"/>
                </a:cubicBezTo>
                <a:cubicBezTo>
                  <a:pt x="449" y="464"/>
                  <a:pt x="449" y="464"/>
                  <a:pt x="449" y="464"/>
                </a:cubicBezTo>
                <a:cubicBezTo>
                  <a:pt x="449" y="464"/>
                  <a:pt x="452" y="478"/>
                  <a:pt x="456" y="484"/>
                </a:cubicBezTo>
                <a:cubicBezTo>
                  <a:pt x="459" y="489"/>
                  <a:pt x="462" y="490"/>
                  <a:pt x="465" y="498"/>
                </a:cubicBezTo>
                <a:cubicBezTo>
                  <a:pt x="468" y="505"/>
                  <a:pt x="469" y="518"/>
                  <a:pt x="469" y="518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3" y="523"/>
                  <a:pt x="475" y="523"/>
                  <a:pt x="476" y="527"/>
                </a:cubicBezTo>
                <a:cubicBezTo>
                  <a:pt x="477" y="532"/>
                  <a:pt x="473" y="537"/>
                  <a:pt x="473" y="537"/>
                </a:cubicBezTo>
                <a:cubicBezTo>
                  <a:pt x="465" y="537"/>
                  <a:pt x="465" y="537"/>
                  <a:pt x="465" y="537"/>
                </a:cubicBezTo>
                <a:cubicBezTo>
                  <a:pt x="465" y="537"/>
                  <a:pt x="458" y="542"/>
                  <a:pt x="457" y="544"/>
                </a:cubicBezTo>
                <a:cubicBezTo>
                  <a:pt x="454" y="548"/>
                  <a:pt x="461" y="550"/>
                  <a:pt x="462" y="552"/>
                </a:cubicBezTo>
                <a:cubicBezTo>
                  <a:pt x="464" y="554"/>
                  <a:pt x="461" y="555"/>
                  <a:pt x="459" y="559"/>
                </a:cubicBezTo>
                <a:cubicBezTo>
                  <a:pt x="456" y="564"/>
                  <a:pt x="457" y="568"/>
                  <a:pt x="457" y="568"/>
                </a:cubicBezTo>
                <a:cubicBezTo>
                  <a:pt x="448" y="573"/>
                  <a:pt x="448" y="573"/>
                  <a:pt x="448" y="573"/>
                </a:cubicBezTo>
                <a:cubicBezTo>
                  <a:pt x="450" y="579"/>
                  <a:pt x="450" y="579"/>
                  <a:pt x="450" y="579"/>
                </a:cubicBezTo>
                <a:cubicBezTo>
                  <a:pt x="450" y="579"/>
                  <a:pt x="449" y="586"/>
                  <a:pt x="452" y="590"/>
                </a:cubicBezTo>
                <a:cubicBezTo>
                  <a:pt x="457" y="595"/>
                  <a:pt x="464" y="590"/>
                  <a:pt x="464" y="590"/>
                </a:cubicBezTo>
                <a:cubicBezTo>
                  <a:pt x="464" y="590"/>
                  <a:pt x="470" y="590"/>
                  <a:pt x="475" y="588"/>
                </a:cubicBezTo>
                <a:cubicBezTo>
                  <a:pt x="479" y="587"/>
                  <a:pt x="478" y="571"/>
                  <a:pt x="482" y="567"/>
                </a:cubicBezTo>
                <a:cubicBezTo>
                  <a:pt x="486" y="563"/>
                  <a:pt x="494" y="558"/>
                  <a:pt x="497" y="556"/>
                </a:cubicBezTo>
                <a:cubicBezTo>
                  <a:pt x="500" y="553"/>
                  <a:pt x="495" y="541"/>
                  <a:pt x="495" y="535"/>
                </a:cubicBezTo>
                <a:cubicBezTo>
                  <a:pt x="494" y="528"/>
                  <a:pt x="508" y="523"/>
                  <a:pt x="511" y="522"/>
                </a:cubicBezTo>
                <a:cubicBezTo>
                  <a:pt x="515" y="521"/>
                  <a:pt x="519" y="522"/>
                  <a:pt x="523" y="521"/>
                </a:cubicBezTo>
                <a:cubicBezTo>
                  <a:pt x="526" y="520"/>
                  <a:pt x="526" y="514"/>
                  <a:pt x="526" y="514"/>
                </a:cubicBezTo>
                <a:cubicBezTo>
                  <a:pt x="521" y="507"/>
                  <a:pt x="521" y="507"/>
                  <a:pt x="521" y="507"/>
                </a:cubicBezTo>
                <a:cubicBezTo>
                  <a:pt x="522" y="501"/>
                  <a:pt x="522" y="501"/>
                  <a:pt x="522" y="501"/>
                </a:cubicBezTo>
                <a:cubicBezTo>
                  <a:pt x="519" y="498"/>
                  <a:pt x="519" y="498"/>
                  <a:pt x="519" y="498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12" y="483"/>
                  <a:pt x="512" y="483"/>
                  <a:pt x="512" y="483"/>
                </a:cubicBezTo>
                <a:cubicBezTo>
                  <a:pt x="509" y="483"/>
                  <a:pt x="509" y="483"/>
                  <a:pt x="509" y="483"/>
                </a:cubicBezTo>
                <a:cubicBezTo>
                  <a:pt x="502" y="475"/>
                  <a:pt x="502" y="475"/>
                  <a:pt x="502" y="475"/>
                </a:cubicBezTo>
                <a:cubicBezTo>
                  <a:pt x="502" y="475"/>
                  <a:pt x="496" y="477"/>
                  <a:pt x="489" y="476"/>
                </a:cubicBezTo>
                <a:cubicBezTo>
                  <a:pt x="482" y="475"/>
                  <a:pt x="486" y="464"/>
                  <a:pt x="486" y="464"/>
                </a:cubicBezTo>
                <a:cubicBezTo>
                  <a:pt x="486" y="464"/>
                  <a:pt x="491" y="458"/>
                  <a:pt x="492" y="456"/>
                </a:cubicBezTo>
                <a:cubicBezTo>
                  <a:pt x="494" y="453"/>
                  <a:pt x="491" y="449"/>
                  <a:pt x="491" y="449"/>
                </a:cubicBezTo>
                <a:cubicBezTo>
                  <a:pt x="495" y="444"/>
                  <a:pt x="495" y="444"/>
                  <a:pt x="495" y="444"/>
                </a:cubicBezTo>
                <a:cubicBezTo>
                  <a:pt x="498" y="436"/>
                  <a:pt x="498" y="436"/>
                  <a:pt x="498" y="436"/>
                </a:cubicBezTo>
                <a:cubicBezTo>
                  <a:pt x="498" y="436"/>
                  <a:pt x="503" y="424"/>
                  <a:pt x="507" y="422"/>
                </a:cubicBezTo>
                <a:cubicBezTo>
                  <a:pt x="509" y="420"/>
                  <a:pt x="516" y="417"/>
                  <a:pt x="516" y="417"/>
                </a:cubicBezTo>
                <a:cubicBezTo>
                  <a:pt x="518" y="421"/>
                  <a:pt x="518" y="421"/>
                  <a:pt x="518" y="421"/>
                </a:cubicBezTo>
                <a:cubicBezTo>
                  <a:pt x="523" y="422"/>
                  <a:pt x="523" y="422"/>
                  <a:pt x="523" y="422"/>
                </a:cubicBezTo>
                <a:cubicBezTo>
                  <a:pt x="523" y="425"/>
                  <a:pt x="523" y="425"/>
                  <a:pt x="523" y="425"/>
                </a:cubicBezTo>
                <a:cubicBezTo>
                  <a:pt x="523" y="425"/>
                  <a:pt x="533" y="430"/>
                  <a:pt x="538" y="430"/>
                </a:cubicBezTo>
                <a:cubicBezTo>
                  <a:pt x="542" y="431"/>
                  <a:pt x="545" y="428"/>
                  <a:pt x="545" y="428"/>
                </a:cubicBezTo>
                <a:cubicBezTo>
                  <a:pt x="545" y="428"/>
                  <a:pt x="550" y="429"/>
                  <a:pt x="556" y="432"/>
                </a:cubicBezTo>
                <a:cubicBezTo>
                  <a:pt x="562" y="437"/>
                  <a:pt x="562" y="446"/>
                  <a:pt x="562" y="451"/>
                </a:cubicBezTo>
                <a:cubicBezTo>
                  <a:pt x="563" y="455"/>
                  <a:pt x="575" y="456"/>
                  <a:pt x="575" y="456"/>
                </a:cubicBezTo>
                <a:cubicBezTo>
                  <a:pt x="575" y="456"/>
                  <a:pt x="580" y="460"/>
                  <a:pt x="583" y="458"/>
                </a:cubicBezTo>
                <a:cubicBezTo>
                  <a:pt x="587" y="456"/>
                  <a:pt x="582" y="446"/>
                  <a:pt x="582" y="446"/>
                </a:cubicBezTo>
                <a:lnTo>
                  <a:pt x="589" y="436"/>
                </a:lnTo>
                <a:close/>
                <a:moveTo>
                  <a:pt x="280" y="207"/>
                </a:moveTo>
                <a:cubicBezTo>
                  <a:pt x="279" y="208"/>
                  <a:pt x="278" y="213"/>
                  <a:pt x="278" y="213"/>
                </a:cubicBezTo>
                <a:cubicBezTo>
                  <a:pt x="278" y="213"/>
                  <a:pt x="274" y="216"/>
                  <a:pt x="273" y="215"/>
                </a:cubicBezTo>
                <a:cubicBezTo>
                  <a:pt x="271" y="214"/>
                  <a:pt x="271" y="214"/>
                  <a:pt x="271" y="214"/>
                </a:cubicBezTo>
                <a:cubicBezTo>
                  <a:pt x="271" y="210"/>
                  <a:pt x="271" y="210"/>
                  <a:pt x="271" y="210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7"/>
                  <a:pt x="278" y="206"/>
                </a:cubicBezTo>
                <a:cubicBezTo>
                  <a:pt x="281" y="205"/>
                  <a:pt x="280" y="206"/>
                  <a:pt x="280" y="207"/>
                </a:cubicBezTo>
                <a:close/>
                <a:moveTo>
                  <a:pt x="412" y="554"/>
                </a:moveTo>
                <a:cubicBezTo>
                  <a:pt x="409" y="551"/>
                  <a:pt x="409" y="556"/>
                  <a:pt x="409" y="556"/>
                </a:cubicBezTo>
                <a:cubicBezTo>
                  <a:pt x="412" y="559"/>
                  <a:pt x="416" y="557"/>
                  <a:pt x="412" y="554"/>
                </a:cubicBezTo>
                <a:close/>
                <a:moveTo>
                  <a:pt x="446" y="568"/>
                </a:moveTo>
                <a:cubicBezTo>
                  <a:pt x="445" y="567"/>
                  <a:pt x="445" y="567"/>
                  <a:pt x="445" y="567"/>
                </a:cubicBezTo>
                <a:cubicBezTo>
                  <a:pt x="445" y="567"/>
                  <a:pt x="434" y="574"/>
                  <a:pt x="432" y="574"/>
                </a:cubicBezTo>
                <a:cubicBezTo>
                  <a:pt x="430" y="574"/>
                  <a:pt x="427" y="572"/>
                  <a:pt x="427" y="572"/>
                </a:cubicBezTo>
                <a:cubicBezTo>
                  <a:pt x="427" y="572"/>
                  <a:pt x="423" y="579"/>
                  <a:pt x="421" y="580"/>
                </a:cubicBezTo>
                <a:cubicBezTo>
                  <a:pt x="419" y="580"/>
                  <a:pt x="418" y="579"/>
                  <a:pt x="418" y="579"/>
                </a:cubicBezTo>
                <a:cubicBezTo>
                  <a:pt x="414" y="578"/>
                  <a:pt x="414" y="578"/>
                  <a:pt x="414" y="578"/>
                </a:cubicBezTo>
                <a:cubicBezTo>
                  <a:pt x="411" y="577"/>
                  <a:pt x="411" y="577"/>
                  <a:pt x="411" y="577"/>
                </a:cubicBezTo>
                <a:cubicBezTo>
                  <a:pt x="411" y="577"/>
                  <a:pt x="409" y="580"/>
                  <a:pt x="408" y="580"/>
                </a:cubicBezTo>
                <a:cubicBezTo>
                  <a:pt x="405" y="579"/>
                  <a:pt x="403" y="578"/>
                  <a:pt x="403" y="578"/>
                </a:cubicBezTo>
                <a:cubicBezTo>
                  <a:pt x="403" y="578"/>
                  <a:pt x="397" y="583"/>
                  <a:pt x="395" y="585"/>
                </a:cubicBezTo>
                <a:cubicBezTo>
                  <a:pt x="393" y="586"/>
                  <a:pt x="388" y="586"/>
                  <a:pt x="388" y="586"/>
                </a:cubicBezTo>
                <a:cubicBezTo>
                  <a:pt x="384" y="589"/>
                  <a:pt x="384" y="589"/>
                  <a:pt x="384" y="589"/>
                </a:cubicBezTo>
                <a:cubicBezTo>
                  <a:pt x="370" y="590"/>
                  <a:pt x="370" y="590"/>
                  <a:pt x="370" y="590"/>
                </a:cubicBezTo>
                <a:cubicBezTo>
                  <a:pt x="370" y="590"/>
                  <a:pt x="368" y="588"/>
                  <a:pt x="365" y="588"/>
                </a:cubicBezTo>
                <a:cubicBezTo>
                  <a:pt x="362" y="588"/>
                  <a:pt x="355" y="594"/>
                  <a:pt x="352" y="594"/>
                </a:cubicBezTo>
                <a:cubicBezTo>
                  <a:pt x="348" y="594"/>
                  <a:pt x="341" y="589"/>
                  <a:pt x="341" y="589"/>
                </a:cubicBezTo>
                <a:cubicBezTo>
                  <a:pt x="339" y="585"/>
                  <a:pt x="339" y="585"/>
                  <a:pt x="339" y="585"/>
                </a:cubicBezTo>
                <a:cubicBezTo>
                  <a:pt x="339" y="585"/>
                  <a:pt x="332" y="587"/>
                  <a:pt x="331" y="586"/>
                </a:cubicBezTo>
                <a:cubicBezTo>
                  <a:pt x="330" y="584"/>
                  <a:pt x="331" y="581"/>
                  <a:pt x="331" y="581"/>
                </a:cubicBezTo>
                <a:cubicBezTo>
                  <a:pt x="327" y="579"/>
                  <a:pt x="327" y="579"/>
                  <a:pt x="327" y="579"/>
                </a:cubicBezTo>
                <a:cubicBezTo>
                  <a:pt x="316" y="581"/>
                  <a:pt x="316" y="581"/>
                  <a:pt x="316" y="581"/>
                </a:cubicBezTo>
                <a:cubicBezTo>
                  <a:pt x="314" y="583"/>
                  <a:pt x="314" y="583"/>
                  <a:pt x="314" y="583"/>
                </a:cubicBezTo>
                <a:cubicBezTo>
                  <a:pt x="315" y="587"/>
                  <a:pt x="315" y="587"/>
                  <a:pt x="315" y="587"/>
                </a:cubicBezTo>
                <a:cubicBezTo>
                  <a:pt x="306" y="591"/>
                  <a:pt x="306" y="591"/>
                  <a:pt x="306" y="591"/>
                </a:cubicBezTo>
                <a:cubicBezTo>
                  <a:pt x="301" y="588"/>
                  <a:pt x="301" y="588"/>
                  <a:pt x="301" y="588"/>
                </a:cubicBezTo>
                <a:cubicBezTo>
                  <a:pt x="301" y="588"/>
                  <a:pt x="301" y="585"/>
                  <a:pt x="299" y="583"/>
                </a:cubicBezTo>
                <a:cubicBezTo>
                  <a:pt x="296" y="581"/>
                  <a:pt x="294" y="581"/>
                  <a:pt x="294" y="581"/>
                </a:cubicBezTo>
                <a:cubicBezTo>
                  <a:pt x="294" y="583"/>
                  <a:pt x="294" y="583"/>
                  <a:pt x="294" y="583"/>
                </a:cubicBezTo>
                <a:cubicBezTo>
                  <a:pt x="294" y="583"/>
                  <a:pt x="297" y="584"/>
                  <a:pt x="297" y="585"/>
                </a:cubicBezTo>
                <a:cubicBezTo>
                  <a:pt x="296" y="586"/>
                  <a:pt x="288" y="588"/>
                  <a:pt x="288" y="588"/>
                </a:cubicBezTo>
                <a:cubicBezTo>
                  <a:pt x="284" y="595"/>
                  <a:pt x="284" y="595"/>
                  <a:pt x="284" y="595"/>
                </a:cubicBezTo>
                <a:cubicBezTo>
                  <a:pt x="285" y="602"/>
                  <a:pt x="285" y="602"/>
                  <a:pt x="285" y="602"/>
                </a:cubicBezTo>
                <a:cubicBezTo>
                  <a:pt x="282" y="606"/>
                  <a:pt x="282" y="606"/>
                  <a:pt x="282" y="606"/>
                </a:cubicBezTo>
                <a:cubicBezTo>
                  <a:pt x="285" y="616"/>
                  <a:pt x="285" y="616"/>
                  <a:pt x="285" y="616"/>
                </a:cubicBezTo>
                <a:cubicBezTo>
                  <a:pt x="292" y="615"/>
                  <a:pt x="292" y="615"/>
                  <a:pt x="292" y="615"/>
                </a:cubicBezTo>
                <a:cubicBezTo>
                  <a:pt x="295" y="622"/>
                  <a:pt x="295" y="622"/>
                  <a:pt x="295" y="622"/>
                </a:cubicBezTo>
                <a:cubicBezTo>
                  <a:pt x="295" y="622"/>
                  <a:pt x="303" y="620"/>
                  <a:pt x="310" y="622"/>
                </a:cubicBezTo>
                <a:cubicBezTo>
                  <a:pt x="312" y="624"/>
                  <a:pt x="313" y="625"/>
                  <a:pt x="315" y="626"/>
                </a:cubicBezTo>
                <a:cubicBezTo>
                  <a:pt x="319" y="627"/>
                  <a:pt x="321" y="626"/>
                  <a:pt x="321" y="626"/>
                </a:cubicBezTo>
                <a:cubicBezTo>
                  <a:pt x="321" y="626"/>
                  <a:pt x="333" y="638"/>
                  <a:pt x="335" y="638"/>
                </a:cubicBezTo>
                <a:cubicBezTo>
                  <a:pt x="337" y="638"/>
                  <a:pt x="341" y="637"/>
                  <a:pt x="343" y="640"/>
                </a:cubicBezTo>
                <a:cubicBezTo>
                  <a:pt x="344" y="641"/>
                  <a:pt x="346" y="644"/>
                  <a:pt x="350" y="646"/>
                </a:cubicBezTo>
                <a:cubicBezTo>
                  <a:pt x="354" y="649"/>
                  <a:pt x="362" y="650"/>
                  <a:pt x="366" y="650"/>
                </a:cubicBezTo>
                <a:cubicBezTo>
                  <a:pt x="370" y="650"/>
                  <a:pt x="381" y="650"/>
                  <a:pt x="384" y="656"/>
                </a:cubicBezTo>
                <a:cubicBezTo>
                  <a:pt x="388" y="660"/>
                  <a:pt x="391" y="667"/>
                  <a:pt x="392" y="668"/>
                </a:cubicBezTo>
                <a:cubicBezTo>
                  <a:pt x="394" y="669"/>
                  <a:pt x="398" y="667"/>
                  <a:pt x="401" y="669"/>
                </a:cubicBezTo>
                <a:cubicBezTo>
                  <a:pt x="403" y="672"/>
                  <a:pt x="404" y="673"/>
                  <a:pt x="404" y="673"/>
                </a:cubicBezTo>
                <a:cubicBezTo>
                  <a:pt x="404" y="673"/>
                  <a:pt x="411" y="672"/>
                  <a:pt x="414" y="672"/>
                </a:cubicBezTo>
                <a:cubicBezTo>
                  <a:pt x="416" y="672"/>
                  <a:pt x="419" y="674"/>
                  <a:pt x="419" y="674"/>
                </a:cubicBezTo>
                <a:cubicBezTo>
                  <a:pt x="420" y="673"/>
                  <a:pt x="420" y="673"/>
                  <a:pt x="420" y="673"/>
                </a:cubicBezTo>
                <a:cubicBezTo>
                  <a:pt x="420" y="673"/>
                  <a:pt x="426" y="677"/>
                  <a:pt x="427" y="675"/>
                </a:cubicBezTo>
                <a:cubicBezTo>
                  <a:pt x="428" y="673"/>
                  <a:pt x="425" y="669"/>
                  <a:pt x="427" y="662"/>
                </a:cubicBezTo>
                <a:cubicBezTo>
                  <a:pt x="430" y="654"/>
                  <a:pt x="436" y="652"/>
                  <a:pt x="436" y="652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4" y="649"/>
                  <a:pt x="434" y="649"/>
                  <a:pt x="434" y="649"/>
                </a:cubicBezTo>
                <a:cubicBezTo>
                  <a:pt x="434" y="646"/>
                  <a:pt x="434" y="646"/>
                  <a:pt x="434" y="646"/>
                </a:cubicBezTo>
                <a:cubicBezTo>
                  <a:pt x="429" y="640"/>
                  <a:pt x="429" y="640"/>
                  <a:pt x="429" y="640"/>
                </a:cubicBezTo>
                <a:cubicBezTo>
                  <a:pt x="431" y="638"/>
                  <a:pt x="431" y="638"/>
                  <a:pt x="431" y="638"/>
                </a:cubicBezTo>
                <a:cubicBezTo>
                  <a:pt x="429" y="633"/>
                  <a:pt x="429" y="633"/>
                  <a:pt x="429" y="633"/>
                </a:cubicBezTo>
                <a:cubicBezTo>
                  <a:pt x="427" y="634"/>
                  <a:pt x="427" y="634"/>
                  <a:pt x="427" y="634"/>
                </a:cubicBezTo>
                <a:cubicBezTo>
                  <a:pt x="427" y="634"/>
                  <a:pt x="423" y="631"/>
                  <a:pt x="423" y="626"/>
                </a:cubicBezTo>
                <a:cubicBezTo>
                  <a:pt x="423" y="620"/>
                  <a:pt x="425" y="618"/>
                  <a:pt x="425" y="618"/>
                </a:cubicBezTo>
                <a:cubicBezTo>
                  <a:pt x="428" y="603"/>
                  <a:pt x="428" y="603"/>
                  <a:pt x="428" y="603"/>
                </a:cubicBezTo>
                <a:cubicBezTo>
                  <a:pt x="428" y="603"/>
                  <a:pt x="436" y="590"/>
                  <a:pt x="440" y="585"/>
                </a:cubicBezTo>
                <a:cubicBezTo>
                  <a:pt x="444" y="580"/>
                  <a:pt x="445" y="575"/>
                  <a:pt x="445" y="575"/>
                </a:cubicBezTo>
                <a:cubicBezTo>
                  <a:pt x="445" y="573"/>
                  <a:pt x="445" y="573"/>
                  <a:pt x="445" y="573"/>
                </a:cubicBezTo>
                <a:cubicBezTo>
                  <a:pt x="448" y="569"/>
                  <a:pt x="448" y="569"/>
                  <a:pt x="448" y="569"/>
                </a:cubicBezTo>
                <a:lnTo>
                  <a:pt x="446" y="568"/>
                </a:lnTo>
                <a:close/>
                <a:moveTo>
                  <a:pt x="405" y="550"/>
                </a:moveTo>
                <a:cubicBezTo>
                  <a:pt x="401" y="550"/>
                  <a:pt x="404" y="553"/>
                  <a:pt x="404" y="553"/>
                </a:cubicBezTo>
                <a:cubicBezTo>
                  <a:pt x="407" y="554"/>
                  <a:pt x="410" y="550"/>
                  <a:pt x="405" y="5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4" name="Freeform 221"/>
          <p:cNvSpPr>
            <a:spLocks/>
          </p:cNvSpPr>
          <p:nvPr/>
        </p:nvSpPr>
        <p:spPr bwMode="auto">
          <a:xfrm>
            <a:off x="4970587" y="4755175"/>
            <a:ext cx="20515" cy="20515"/>
          </a:xfrm>
          <a:custGeom>
            <a:avLst/>
            <a:gdLst>
              <a:gd name="T0" fmla="*/ 47883 w 10"/>
              <a:gd name="T1" fmla="*/ 15017 h 11"/>
              <a:gd name="T2" fmla="*/ 176176 w 10"/>
              <a:gd name="T3" fmla="*/ 11799 h 11"/>
              <a:gd name="T4" fmla="*/ 222293 w 10"/>
              <a:gd name="T5" fmla="*/ 3533 h 11"/>
              <a:gd name="T6" fmla="*/ 176176 w 10"/>
              <a:gd name="T7" fmla="*/ 1 h 11"/>
              <a:gd name="T8" fmla="*/ 93850 w 10"/>
              <a:gd name="T9" fmla="*/ 5723 h 11"/>
              <a:gd name="T10" fmla="*/ 0 w 10"/>
              <a:gd name="T11" fmla="*/ 7284 h 11"/>
              <a:gd name="T12" fmla="*/ 0 w 10"/>
              <a:gd name="T13" fmla="*/ 12120 h 11"/>
              <a:gd name="T14" fmla="*/ 47883 w 10"/>
              <a:gd name="T15" fmla="*/ 15017 h 1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"/>
              <a:gd name="T25" fmla="*/ 0 h 11"/>
              <a:gd name="T26" fmla="*/ 10 w 10"/>
              <a:gd name="T27" fmla="*/ 11 h 1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" h="11">
                <a:moveTo>
                  <a:pt x="2" y="10"/>
                </a:moveTo>
                <a:cubicBezTo>
                  <a:pt x="3" y="11"/>
                  <a:pt x="7" y="8"/>
                  <a:pt x="7" y="8"/>
                </a:cubicBezTo>
                <a:cubicBezTo>
                  <a:pt x="7" y="8"/>
                  <a:pt x="8" y="3"/>
                  <a:pt x="9" y="2"/>
                </a:cubicBezTo>
                <a:cubicBezTo>
                  <a:pt x="9" y="1"/>
                  <a:pt x="10" y="0"/>
                  <a:pt x="7" y="1"/>
                </a:cubicBezTo>
                <a:cubicBezTo>
                  <a:pt x="4" y="2"/>
                  <a:pt x="4" y="4"/>
                  <a:pt x="4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9"/>
                  <a:pt x="0" y="9"/>
                  <a:pt x="0" y="9"/>
                </a:cubicBezTo>
                <a:lnTo>
                  <a:pt x="2" y="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5" name="Freeform 222"/>
          <p:cNvSpPr>
            <a:spLocks/>
          </p:cNvSpPr>
          <p:nvPr/>
        </p:nvSpPr>
        <p:spPr bwMode="auto">
          <a:xfrm>
            <a:off x="3914043" y="4872405"/>
            <a:ext cx="39565" cy="33703"/>
          </a:xfrm>
          <a:custGeom>
            <a:avLst/>
            <a:gdLst>
              <a:gd name="T0" fmla="*/ 119754 w 20"/>
              <a:gd name="T1" fmla="*/ 17119 h 17"/>
              <a:gd name="T2" fmla="*/ 104607 w 20"/>
              <a:gd name="T3" fmla="*/ 23161 h 17"/>
              <a:gd name="T4" fmla="*/ 72924 w 20"/>
              <a:gd name="T5" fmla="*/ 0 h 17"/>
              <a:gd name="T6" fmla="*/ 40013 w 20"/>
              <a:gd name="T7" fmla="*/ 17119 h 17"/>
              <a:gd name="T8" fmla="*/ 21955 w 20"/>
              <a:gd name="T9" fmla="*/ 52234 h 17"/>
              <a:gd name="T10" fmla="*/ 0 w 20"/>
              <a:gd name="T11" fmla="*/ 91038 h 17"/>
              <a:gd name="T12" fmla="*/ 21955 w 20"/>
              <a:gd name="T13" fmla="*/ 110286 h 17"/>
              <a:gd name="T14" fmla="*/ 48673 w 20"/>
              <a:gd name="T15" fmla="*/ 147479 h 17"/>
              <a:gd name="T16" fmla="*/ 84506 w 20"/>
              <a:gd name="T17" fmla="*/ 123169 h 17"/>
              <a:gd name="T18" fmla="*/ 98442 w 20"/>
              <a:gd name="T19" fmla="*/ 129357 h 17"/>
              <a:gd name="T20" fmla="*/ 138849 w 20"/>
              <a:gd name="T21" fmla="*/ 95612 h 17"/>
              <a:gd name="T22" fmla="*/ 161668 w 20"/>
              <a:gd name="T23" fmla="*/ 42394 h 17"/>
              <a:gd name="T24" fmla="*/ 119754 w 20"/>
              <a:gd name="T25" fmla="*/ 17119 h 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0"/>
              <a:gd name="T40" fmla="*/ 0 h 17"/>
              <a:gd name="T41" fmla="*/ 20 w 20"/>
              <a:gd name="T42" fmla="*/ 17 h 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0" h="17">
                <a:moveTo>
                  <a:pt x="15" y="2"/>
                </a:moveTo>
                <a:cubicBezTo>
                  <a:pt x="13" y="3"/>
                  <a:pt x="13" y="3"/>
                  <a:pt x="13" y="3"/>
                </a:cubicBezTo>
                <a:cubicBezTo>
                  <a:pt x="9" y="0"/>
                  <a:pt x="9" y="0"/>
                  <a:pt x="9" y="0"/>
                </a:cubicBezTo>
                <a:cubicBezTo>
                  <a:pt x="5" y="2"/>
                  <a:pt x="5" y="2"/>
                  <a:pt x="5" y="2"/>
                </a:cubicBezTo>
                <a:cubicBezTo>
                  <a:pt x="3" y="6"/>
                  <a:pt x="3" y="6"/>
                  <a:pt x="3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3"/>
                  <a:pt x="3" y="13"/>
                  <a:pt x="3" y="13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5"/>
                  <a:pt x="12" y="15"/>
                </a:cubicBezTo>
                <a:cubicBezTo>
                  <a:pt x="13" y="15"/>
                  <a:pt x="17" y="11"/>
                  <a:pt x="17" y="11"/>
                </a:cubicBezTo>
                <a:cubicBezTo>
                  <a:pt x="20" y="5"/>
                  <a:pt x="20" y="5"/>
                  <a:pt x="20" y="5"/>
                </a:cubicBezTo>
                <a:lnTo>
                  <a:pt x="15" y="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6" name="Freeform 223"/>
          <p:cNvSpPr>
            <a:spLocks noEditPoints="1"/>
          </p:cNvSpPr>
          <p:nvPr/>
        </p:nvSpPr>
        <p:spPr bwMode="auto">
          <a:xfrm>
            <a:off x="4425462" y="3322028"/>
            <a:ext cx="750277" cy="1012580"/>
          </a:xfrm>
          <a:custGeom>
            <a:avLst/>
            <a:gdLst>
              <a:gd name="T0" fmla="*/ 1 w 987"/>
              <a:gd name="T1" fmla="*/ 1 h 1337"/>
              <a:gd name="T2" fmla="*/ 1 w 987"/>
              <a:gd name="T3" fmla="*/ 1 h 1337"/>
              <a:gd name="T4" fmla="*/ 1 w 987"/>
              <a:gd name="T5" fmla="*/ 1 h 1337"/>
              <a:gd name="T6" fmla="*/ 1 w 987"/>
              <a:gd name="T7" fmla="*/ 1 h 1337"/>
              <a:gd name="T8" fmla="*/ 1 w 987"/>
              <a:gd name="T9" fmla="*/ 1 h 1337"/>
              <a:gd name="T10" fmla="*/ 1 w 987"/>
              <a:gd name="T11" fmla="*/ 1 h 1337"/>
              <a:gd name="T12" fmla="*/ 1 w 987"/>
              <a:gd name="T13" fmla="*/ 1 h 1337"/>
              <a:gd name="T14" fmla="*/ 1 w 987"/>
              <a:gd name="T15" fmla="*/ 1 h 1337"/>
              <a:gd name="T16" fmla="*/ 1 w 987"/>
              <a:gd name="T17" fmla="*/ 1 h 1337"/>
              <a:gd name="T18" fmla="*/ 1 w 987"/>
              <a:gd name="T19" fmla="*/ 1 h 1337"/>
              <a:gd name="T20" fmla="*/ 1 w 987"/>
              <a:gd name="T21" fmla="*/ 1 h 1337"/>
              <a:gd name="T22" fmla="*/ 1 w 987"/>
              <a:gd name="T23" fmla="*/ 1 h 1337"/>
              <a:gd name="T24" fmla="*/ 1 w 987"/>
              <a:gd name="T25" fmla="*/ 1 h 1337"/>
              <a:gd name="T26" fmla="*/ 1 w 987"/>
              <a:gd name="T27" fmla="*/ 1 h 1337"/>
              <a:gd name="T28" fmla="*/ 1 w 987"/>
              <a:gd name="T29" fmla="*/ 1 h 1337"/>
              <a:gd name="T30" fmla="*/ 1 w 987"/>
              <a:gd name="T31" fmla="*/ 1 h 1337"/>
              <a:gd name="T32" fmla="*/ 1 w 987"/>
              <a:gd name="T33" fmla="*/ 1 h 1337"/>
              <a:gd name="T34" fmla="*/ 1 w 987"/>
              <a:gd name="T35" fmla="*/ 1 h 1337"/>
              <a:gd name="T36" fmla="*/ 1 w 987"/>
              <a:gd name="T37" fmla="*/ 1 h 1337"/>
              <a:gd name="T38" fmla="*/ 1 w 987"/>
              <a:gd name="T39" fmla="*/ 1 h 1337"/>
              <a:gd name="T40" fmla="*/ 1 w 987"/>
              <a:gd name="T41" fmla="*/ 1 h 1337"/>
              <a:gd name="T42" fmla="*/ 1 w 987"/>
              <a:gd name="T43" fmla="*/ 1 h 1337"/>
              <a:gd name="T44" fmla="*/ 1 w 987"/>
              <a:gd name="T45" fmla="*/ 1 h 1337"/>
              <a:gd name="T46" fmla="*/ 1 w 987"/>
              <a:gd name="T47" fmla="*/ 1 h 1337"/>
              <a:gd name="T48" fmla="*/ 1 w 987"/>
              <a:gd name="T49" fmla="*/ 1 h 1337"/>
              <a:gd name="T50" fmla="*/ 1 w 987"/>
              <a:gd name="T51" fmla="*/ 1 h 1337"/>
              <a:gd name="T52" fmla="*/ 1 w 987"/>
              <a:gd name="T53" fmla="*/ 1 h 1337"/>
              <a:gd name="T54" fmla="*/ 1 w 987"/>
              <a:gd name="T55" fmla="*/ 1 h 1337"/>
              <a:gd name="T56" fmla="*/ 1 w 987"/>
              <a:gd name="T57" fmla="*/ 1 h 1337"/>
              <a:gd name="T58" fmla="*/ 1 w 987"/>
              <a:gd name="T59" fmla="*/ 1 h 1337"/>
              <a:gd name="T60" fmla="*/ 1 w 987"/>
              <a:gd name="T61" fmla="*/ 1 h 1337"/>
              <a:gd name="T62" fmla="*/ 1 w 987"/>
              <a:gd name="T63" fmla="*/ 1 h 1337"/>
              <a:gd name="T64" fmla="*/ 1 w 987"/>
              <a:gd name="T65" fmla="*/ 1 h 1337"/>
              <a:gd name="T66" fmla="*/ 1 w 987"/>
              <a:gd name="T67" fmla="*/ 1 h 1337"/>
              <a:gd name="T68" fmla="*/ 1 w 987"/>
              <a:gd name="T69" fmla="*/ 1 h 1337"/>
              <a:gd name="T70" fmla="*/ 1 w 987"/>
              <a:gd name="T71" fmla="*/ 1 h 1337"/>
              <a:gd name="T72" fmla="*/ 1 w 987"/>
              <a:gd name="T73" fmla="*/ 1 h 1337"/>
              <a:gd name="T74" fmla="*/ 1 w 987"/>
              <a:gd name="T75" fmla="*/ 1 h 1337"/>
              <a:gd name="T76" fmla="*/ 1 w 987"/>
              <a:gd name="T77" fmla="*/ 1 h 1337"/>
              <a:gd name="T78" fmla="*/ 1 w 987"/>
              <a:gd name="T79" fmla="*/ 1 h 1337"/>
              <a:gd name="T80" fmla="*/ 1 w 987"/>
              <a:gd name="T81" fmla="*/ 1 h 1337"/>
              <a:gd name="T82" fmla="*/ 1 w 987"/>
              <a:gd name="T83" fmla="*/ 1 h 1337"/>
              <a:gd name="T84" fmla="*/ 1 w 987"/>
              <a:gd name="T85" fmla="*/ 1 h 1337"/>
              <a:gd name="T86" fmla="*/ 1 w 987"/>
              <a:gd name="T87" fmla="*/ 1 h 1337"/>
              <a:gd name="T88" fmla="*/ 1 w 987"/>
              <a:gd name="T89" fmla="*/ 1 h 1337"/>
              <a:gd name="T90" fmla="*/ 1 w 987"/>
              <a:gd name="T91" fmla="*/ 1 h 1337"/>
              <a:gd name="T92" fmla="*/ 1 w 987"/>
              <a:gd name="T93" fmla="*/ 1 h 1337"/>
              <a:gd name="T94" fmla="*/ 1 w 987"/>
              <a:gd name="T95" fmla="*/ 1 h 1337"/>
              <a:gd name="T96" fmla="*/ 1 w 987"/>
              <a:gd name="T97" fmla="*/ 1 h 1337"/>
              <a:gd name="T98" fmla="*/ 1 w 987"/>
              <a:gd name="T99" fmla="*/ 1 h 1337"/>
              <a:gd name="T100" fmla="*/ 1 w 987"/>
              <a:gd name="T101" fmla="*/ 1 h 1337"/>
              <a:gd name="T102" fmla="*/ 1 w 987"/>
              <a:gd name="T103" fmla="*/ 1 h 1337"/>
              <a:gd name="T104" fmla="*/ 1 w 987"/>
              <a:gd name="T105" fmla="*/ 1 h 1337"/>
              <a:gd name="T106" fmla="*/ 1 w 987"/>
              <a:gd name="T107" fmla="*/ 1 h 1337"/>
              <a:gd name="T108" fmla="*/ 1 w 987"/>
              <a:gd name="T109" fmla="*/ 1 h 1337"/>
              <a:gd name="T110" fmla="*/ 1 w 987"/>
              <a:gd name="T111" fmla="*/ 1 h 1337"/>
              <a:gd name="T112" fmla="*/ 1 w 987"/>
              <a:gd name="T113" fmla="*/ 1 h 1337"/>
              <a:gd name="T114" fmla="*/ 1 w 987"/>
              <a:gd name="T115" fmla="*/ 0 h 1337"/>
              <a:gd name="T116" fmla="*/ 1 w 987"/>
              <a:gd name="T117" fmla="*/ 1 h 1337"/>
              <a:gd name="T118" fmla="*/ 1 w 987"/>
              <a:gd name="T119" fmla="*/ 1 h 133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1337"/>
              <a:gd name="T182" fmla="*/ 987 w 987"/>
              <a:gd name="T183" fmla="*/ 1337 h 133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1337">
                <a:moveTo>
                  <a:pt x="285" y="1267"/>
                </a:moveTo>
                <a:cubicBezTo>
                  <a:pt x="293" y="1267"/>
                  <a:pt x="293" y="1267"/>
                  <a:pt x="293" y="1267"/>
                </a:cubicBezTo>
                <a:cubicBezTo>
                  <a:pt x="293" y="1262"/>
                  <a:pt x="293" y="1262"/>
                  <a:pt x="293" y="1262"/>
                </a:cubicBezTo>
                <a:cubicBezTo>
                  <a:pt x="288" y="1262"/>
                  <a:pt x="288" y="1262"/>
                  <a:pt x="288" y="1262"/>
                </a:cubicBezTo>
                <a:cubicBezTo>
                  <a:pt x="285" y="1267"/>
                  <a:pt x="285" y="1267"/>
                  <a:pt x="285" y="1267"/>
                </a:cubicBezTo>
                <a:close/>
                <a:moveTo>
                  <a:pt x="296" y="94"/>
                </a:moveTo>
                <a:cubicBezTo>
                  <a:pt x="298" y="91"/>
                  <a:pt x="298" y="88"/>
                  <a:pt x="296" y="88"/>
                </a:cubicBezTo>
                <a:cubicBezTo>
                  <a:pt x="283" y="91"/>
                  <a:pt x="301" y="96"/>
                  <a:pt x="296" y="94"/>
                </a:cubicBezTo>
                <a:close/>
                <a:moveTo>
                  <a:pt x="319" y="101"/>
                </a:moveTo>
                <a:cubicBezTo>
                  <a:pt x="322" y="101"/>
                  <a:pt x="322" y="99"/>
                  <a:pt x="322" y="99"/>
                </a:cubicBezTo>
                <a:cubicBezTo>
                  <a:pt x="319" y="99"/>
                  <a:pt x="316" y="101"/>
                  <a:pt x="319" y="101"/>
                </a:cubicBezTo>
                <a:close/>
                <a:moveTo>
                  <a:pt x="316" y="94"/>
                </a:moveTo>
                <a:cubicBezTo>
                  <a:pt x="319" y="91"/>
                  <a:pt x="322" y="91"/>
                  <a:pt x="319" y="86"/>
                </a:cubicBezTo>
                <a:cubicBezTo>
                  <a:pt x="314" y="83"/>
                  <a:pt x="298" y="101"/>
                  <a:pt x="316" y="94"/>
                </a:cubicBezTo>
                <a:close/>
                <a:moveTo>
                  <a:pt x="314" y="68"/>
                </a:moveTo>
                <a:cubicBezTo>
                  <a:pt x="311" y="70"/>
                  <a:pt x="309" y="70"/>
                  <a:pt x="306" y="70"/>
                </a:cubicBezTo>
                <a:cubicBezTo>
                  <a:pt x="311" y="78"/>
                  <a:pt x="311" y="70"/>
                  <a:pt x="314" y="68"/>
                </a:cubicBezTo>
                <a:close/>
                <a:moveTo>
                  <a:pt x="296" y="83"/>
                </a:moveTo>
                <a:cubicBezTo>
                  <a:pt x="296" y="81"/>
                  <a:pt x="293" y="81"/>
                  <a:pt x="293" y="83"/>
                </a:cubicBezTo>
                <a:cubicBezTo>
                  <a:pt x="293" y="88"/>
                  <a:pt x="296" y="83"/>
                  <a:pt x="296" y="83"/>
                </a:cubicBezTo>
                <a:close/>
                <a:moveTo>
                  <a:pt x="301" y="195"/>
                </a:moveTo>
                <a:cubicBezTo>
                  <a:pt x="306" y="195"/>
                  <a:pt x="301" y="192"/>
                  <a:pt x="301" y="192"/>
                </a:cubicBezTo>
                <a:cubicBezTo>
                  <a:pt x="296" y="192"/>
                  <a:pt x="296" y="195"/>
                  <a:pt x="301" y="195"/>
                </a:cubicBezTo>
                <a:close/>
                <a:moveTo>
                  <a:pt x="301" y="101"/>
                </a:moveTo>
                <a:cubicBezTo>
                  <a:pt x="301" y="104"/>
                  <a:pt x="306" y="101"/>
                  <a:pt x="306" y="101"/>
                </a:cubicBezTo>
                <a:cubicBezTo>
                  <a:pt x="306" y="96"/>
                  <a:pt x="301" y="99"/>
                  <a:pt x="301" y="101"/>
                </a:cubicBezTo>
                <a:close/>
                <a:moveTo>
                  <a:pt x="296" y="187"/>
                </a:moveTo>
                <a:cubicBezTo>
                  <a:pt x="298" y="184"/>
                  <a:pt x="291" y="184"/>
                  <a:pt x="291" y="184"/>
                </a:cubicBezTo>
                <a:cubicBezTo>
                  <a:pt x="288" y="182"/>
                  <a:pt x="293" y="200"/>
                  <a:pt x="296" y="187"/>
                </a:cubicBezTo>
                <a:close/>
                <a:moveTo>
                  <a:pt x="298" y="107"/>
                </a:moveTo>
                <a:cubicBezTo>
                  <a:pt x="298" y="107"/>
                  <a:pt x="298" y="104"/>
                  <a:pt x="296" y="101"/>
                </a:cubicBezTo>
                <a:cubicBezTo>
                  <a:pt x="291" y="96"/>
                  <a:pt x="293" y="109"/>
                  <a:pt x="298" y="107"/>
                </a:cubicBezTo>
                <a:close/>
                <a:moveTo>
                  <a:pt x="772" y="96"/>
                </a:moveTo>
                <a:cubicBezTo>
                  <a:pt x="765" y="91"/>
                  <a:pt x="765" y="99"/>
                  <a:pt x="759" y="101"/>
                </a:cubicBezTo>
                <a:cubicBezTo>
                  <a:pt x="762" y="101"/>
                  <a:pt x="767" y="99"/>
                  <a:pt x="772" y="96"/>
                </a:cubicBezTo>
                <a:close/>
                <a:moveTo>
                  <a:pt x="845" y="135"/>
                </a:moveTo>
                <a:cubicBezTo>
                  <a:pt x="842" y="132"/>
                  <a:pt x="842" y="132"/>
                  <a:pt x="840" y="135"/>
                </a:cubicBezTo>
                <a:cubicBezTo>
                  <a:pt x="840" y="140"/>
                  <a:pt x="842" y="135"/>
                  <a:pt x="845" y="135"/>
                </a:cubicBezTo>
                <a:close/>
                <a:moveTo>
                  <a:pt x="759" y="75"/>
                </a:moveTo>
                <a:cubicBezTo>
                  <a:pt x="752" y="68"/>
                  <a:pt x="754" y="96"/>
                  <a:pt x="754" y="99"/>
                </a:cubicBezTo>
                <a:cubicBezTo>
                  <a:pt x="757" y="94"/>
                  <a:pt x="759" y="75"/>
                  <a:pt x="759" y="75"/>
                </a:cubicBezTo>
                <a:close/>
                <a:moveTo>
                  <a:pt x="777" y="96"/>
                </a:moveTo>
                <a:cubicBezTo>
                  <a:pt x="777" y="99"/>
                  <a:pt x="762" y="101"/>
                  <a:pt x="765" y="104"/>
                </a:cubicBezTo>
                <a:cubicBezTo>
                  <a:pt x="765" y="107"/>
                  <a:pt x="775" y="101"/>
                  <a:pt x="775" y="107"/>
                </a:cubicBezTo>
                <a:cubicBezTo>
                  <a:pt x="775" y="112"/>
                  <a:pt x="777" y="117"/>
                  <a:pt x="767" y="117"/>
                </a:cubicBezTo>
                <a:cubicBezTo>
                  <a:pt x="759" y="117"/>
                  <a:pt x="759" y="125"/>
                  <a:pt x="762" y="127"/>
                </a:cubicBezTo>
                <a:cubicBezTo>
                  <a:pt x="765" y="130"/>
                  <a:pt x="780" y="135"/>
                  <a:pt x="783" y="135"/>
                </a:cubicBezTo>
                <a:cubicBezTo>
                  <a:pt x="785" y="138"/>
                  <a:pt x="783" y="138"/>
                  <a:pt x="783" y="138"/>
                </a:cubicBezTo>
                <a:cubicBezTo>
                  <a:pt x="785" y="140"/>
                  <a:pt x="793" y="140"/>
                  <a:pt x="793" y="138"/>
                </a:cubicBezTo>
                <a:cubicBezTo>
                  <a:pt x="793" y="132"/>
                  <a:pt x="788" y="138"/>
                  <a:pt x="788" y="132"/>
                </a:cubicBezTo>
                <a:cubicBezTo>
                  <a:pt x="788" y="127"/>
                  <a:pt x="798" y="127"/>
                  <a:pt x="793" y="122"/>
                </a:cubicBezTo>
                <a:cubicBezTo>
                  <a:pt x="796" y="122"/>
                  <a:pt x="816" y="117"/>
                  <a:pt x="816" y="120"/>
                </a:cubicBezTo>
                <a:cubicBezTo>
                  <a:pt x="816" y="120"/>
                  <a:pt x="809" y="122"/>
                  <a:pt x="809" y="125"/>
                </a:cubicBezTo>
                <a:cubicBezTo>
                  <a:pt x="814" y="122"/>
                  <a:pt x="816" y="122"/>
                  <a:pt x="819" y="122"/>
                </a:cubicBezTo>
                <a:cubicBezTo>
                  <a:pt x="814" y="127"/>
                  <a:pt x="814" y="127"/>
                  <a:pt x="814" y="127"/>
                </a:cubicBezTo>
                <a:cubicBezTo>
                  <a:pt x="816" y="127"/>
                  <a:pt x="821" y="130"/>
                  <a:pt x="821" y="130"/>
                </a:cubicBezTo>
                <a:cubicBezTo>
                  <a:pt x="821" y="127"/>
                  <a:pt x="827" y="120"/>
                  <a:pt x="827" y="120"/>
                </a:cubicBezTo>
                <a:cubicBezTo>
                  <a:pt x="827" y="112"/>
                  <a:pt x="806" y="107"/>
                  <a:pt x="806" y="101"/>
                </a:cubicBezTo>
                <a:cubicBezTo>
                  <a:pt x="803" y="91"/>
                  <a:pt x="829" y="70"/>
                  <a:pt x="798" y="81"/>
                </a:cubicBezTo>
                <a:cubicBezTo>
                  <a:pt x="796" y="81"/>
                  <a:pt x="788" y="75"/>
                  <a:pt x="788" y="68"/>
                </a:cubicBezTo>
                <a:cubicBezTo>
                  <a:pt x="788" y="65"/>
                  <a:pt x="798" y="60"/>
                  <a:pt x="788" y="60"/>
                </a:cubicBezTo>
                <a:cubicBezTo>
                  <a:pt x="783" y="60"/>
                  <a:pt x="757" y="78"/>
                  <a:pt x="765" y="83"/>
                </a:cubicBezTo>
                <a:cubicBezTo>
                  <a:pt x="767" y="86"/>
                  <a:pt x="775" y="70"/>
                  <a:pt x="775" y="70"/>
                </a:cubicBezTo>
                <a:cubicBezTo>
                  <a:pt x="780" y="68"/>
                  <a:pt x="775" y="83"/>
                  <a:pt x="775" y="83"/>
                </a:cubicBezTo>
                <a:cubicBezTo>
                  <a:pt x="780" y="83"/>
                  <a:pt x="783" y="75"/>
                  <a:pt x="785" y="75"/>
                </a:cubicBezTo>
                <a:cubicBezTo>
                  <a:pt x="785" y="75"/>
                  <a:pt x="798" y="88"/>
                  <a:pt x="798" y="86"/>
                </a:cubicBezTo>
                <a:cubicBezTo>
                  <a:pt x="798" y="109"/>
                  <a:pt x="790" y="83"/>
                  <a:pt x="788" y="83"/>
                </a:cubicBezTo>
                <a:cubicBezTo>
                  <a:pt x="785" y="86"/>
                  <a:pt x="788" y="88"/>
                  <a:pt x="785" y="88"/>
                </a:cubicBezTo>
                <a:cubicBezTo>
                  <a:pt x="785" y="88"/>
                  <a:pt x="788" y="81"/>
                  <a:pt x="785" y="81"/>
                </a:cubicBezTo>
                <a:cubicBezTo>
                  <a:pt x="780" y="78"/>
                  <a:pt x="780" y="88"/>
                  <a:pt x="783" y="91"/>
                </a:cubicBezTo>
                <a:cubicBezTo>
                  <a:pt x="780" y="88"/>
                  <a:pt x="762" y="81"/>
                  <a:pt x="762" y="88"/>
                </a:cubicBezTo>
                <a:cubicBezTo>
                  <a:pt x="762" y="94"/>
                  <a:pt x="775" y="91"/>
                  <a:pt x="777" y="96"/>
                </a:cubicBezTo>
                <a:close/>
                <a:moveTo>
                  <a:pt x="834" y="171"/>
                </a:moveTo>
                <a:cubicBezTo>
                  <a:pt x="837" y="174"/>
                  <a:pt x="840" y="174"/>
                  <a:pt x="840" y="177"/>
                </a:cubicBezTo>
                <a:cubicBezTo>
                  <a:pt x="842" y="169"/>
                  <a:pt x="860" y="171"/>
                  <a:pt x="858" y="187"/>
                </a:cubicBezTo>
                <a:cubicBezTo>
                  <a:pt x="850" y="184"/>
                  <a:pt x="853" y="187"/>
                  <a:pt x="847" y="187"/>
                </a:cubicBezTo>
                <a:cubicBezTo>
                  <a:pt x="847" y="179"/>
                  <a:pt x="847" y="179"/>
                  <a:pt x="847" y="179"/>
                </a:cubicBezTo>
                <a:cubicBezTo>
                  <a:pt x="842" y="187"/>
                  <a:pt x="850" y="195"/>
                  <a:pt x="837" y="203"/>
                </a:cubicBezTo>
                <a:cubicBezTo>
                  <a:pt x="847" y="203"/>
                  <a:pt x="847" y="203"/>
                  <a:pt x="847" y="203"/>
                </a:cubicBezTo>
                <a:cubicBezTo>
                  <a:pt x="850" y="203"/>
                  <a:pt x="878" y="192"/>
                  <a:pt x="881" y="203"/>
                </a:cubicBezTo>
                <a:cubicBezTo>
                  <a:pt x="878" y="192"/>
                  <a:pt x="873" y="179"/>
                  <a:pt x="863" y="174"/>
                </a:cubicBezTo>
                <a:cubicBezTo>
                  <a:pt x="850" y="171"/>
                  <a:pt x="840" y="151"/>
                  <a:pt x="829" y="148"/>
                </a:cubicBezTo>
                <a:cubicBezTo>
                  <a:pt x="829" y="148"/>
                  <a:pt x="832" y="169"/>
                  <a:pt x="830" y="173"/>
                </a:cubicBezTo>
                <a:cubicBezTo>
                  <a:pt x="831" y="173"/>
                  <a:pt x="834" y="176"/>
                  <a:pt x="834" y="171"/>
                </a:cubicBezTo>
                <a:close/>
                <a:moveTo>
                  <a:pt x="829" y="174"/>
                </a:moveTo>
                <a:cubicBezTo>
                  <a:pt x="829" y="174"/>
                  <a:pt x="830" y="174"/>
                  <a:pt x="830" y="173"/>
                </a:cubicBezTo>
                <a:cubicBezTo>
                  <a:pt x="829" y="173"/>
                  <a:pt x="829" y="174"/>
                  <a:pt x="829" y="174"/>
                </a:cubicBezTo>
                <a:close/>
                <a:moveTo>
                  <a:pt x="585" y="188"/>
                </a:moveTo>
                <a:cubicBezTo>
                  <a:pt x="588" y="193"/>
                  <a:pt x="590" y="188"/>
                  <a:pt x="593" y="188"/>
                </a:cubicBezTo>
                <a:cubicBezTo>
                  <a:pt x="590" y="190"/>
                  <a:pt x="590" y="190"/>
                  <a:pt x="593" y="190"/>
                </a:cubicBezTo>
                <a:cubicBezTo>
                  <a:pt x="593" y="190"/>
                  <a:pt x="598" y="180"/>
                  <a:pt x="596" y="180"/>
                </a:cubicBezTo>
                <a:cubicBezTo>
                  <a:pt x="596" y="180"/>
                  <a:pt x="580" y="185"/>
                  <a:pt x="585" y="188"/>
                </a:cubicBezTo>
                <a:close/>
                <a:moveTo>
                  <a:pt x="322" y="70"/>
                </a:moveTo>
                <a:cubicBezTo>
                  <a:pt x="316" y="78"/>
                  <a:pt x="322" y="75"/>
                  <a:pt x="322" y="75"/>
                </a:cubicBezTo>
                <a:cubicBezTo>
                  <a:pt x="322" y="75"/>
                  <a:pt x="327" y="65"/>
                  <a:pt x="322" y="70"/>
                </a:cubicBezTo>
                <a:close/>
                <a:moveTo>
                  <a:pt x="560" y="109"/>
                </a:moveTo>
                <a:cubicBezTo>
                  <a:pt x="568" y="117"/>
                  <a:pt x="573" y="120"/>
                  <a:pt x="581" y="120"/>
                </a:cubicBezTo>
                <a:cubicBezTo>
                  <a:pt x="581" y="101"/>
                  <a:pt x="547" y="86"/>
                  <a:pt x="550" y="109"/>
                </a:cubicBezTo>
                <a:cubicBezTo>
                  <a:pt x="552" y="112"/>
                  <a:pt x="555" y="112"/>
                  <a:pt x="560" y="109"/>
                </a:cubicBezTo>
                <a:close/>
                <a:moveTo>
                  <a:pt x="301" y="86"/>
                </a:moveTo>
                <a:cubicBezTo>
                  <a:pt x="301" y="86"/>
                  <a:pt x="311" y="88"/>
                  <a:pt x="306" y="83"/>
                </a:cubicBezTo>
                <a:cubicBezTo>
                  <a:pt x="306" y="83"/>
                  <a:pt x="301" y="83"/>
                  <a:pt x="301" y="81"/>
                </a:cubicBezTo>
                <a:cubicBezTo>
                  <a:pt x="296" y="83"/>
                  <a:pt x="298" y="86"/>
                  <a:pt x="301" y="86"/>
                </a:cubicBezTo>
                <a:close/>
                <a:moveTo>
                  <a:pt x="757" y="101"/>
                </a:moveTo>
                <a:cubicBezTo>
                  <a:pt x="749" y="104"/>
                  <a:pt x="749" y="104"/>
                  <a:pt x="749" y="104"/>
                </a:cubicBezTo>
                <a:cubicBezTo>
                  <a:pt x="749" y="104"/>
                  <a:pt x="754" y="107"/>
                  <a:pt x="757" y="101"/>
                </a:cubicBezTo>
                <a:close/>
                <a:moveTo>
                  <a:pt x="190" y="221"/>
                </a:moveTo>
                <a:cubicBezTo>
                  <a:pt x="187" y="221"/>
                  <a:pt x="190" y="226"/>
                  <a:pt x="190" y="226"/>
                </a:cubicBezTo>
                <a:cubicBezTo>
                  <a:pt x="192" y="226"/>
                  <a:pt x="195" y="223"/>
                  <a:pt x="190" y="221"/>
                </a:cubicBezTo>
                <a:close/>
                <a:moveTo>
                  <a:pt x="158" y="229"/>
                </a:moveTo>
                <a:cubicBezTo>
                  <a:pt x="156" y="223"/>
                  <a:pt x="143" y="231"/>
                  <a:pt x="138" y="231"/>
                </a:cubicBezTo>
                <a:cubicBezTo>
                  <a:pt x="146" y="231"/>
                  <a:pt x="146" y="231"/>
                  <a:pt x="146" y="231"/>
                </a:cubicBezTo>
                <a:cubicBezTo>
                  <a:pt x="148" y="231"/>
                  <a:pt x="153" y="231"/>
                  <a:pt x="158" y="229"/>
                </a:cubicBezTo>
                <a:close/>
                <a:moveTo>
                  <a:pt x="174" y="226"/>
                </a:moveTo>
                <a:cubicBezTo>
                  <a:pt x="179" y="226"/>
                  <a:pt x="184" y="229"/>
                  <a:pt x="184" y="223"/>
                </a:cubicBezTo>
                <a:cubicBezTo>
                  <a:pt x="184" y="216"/>
                  <a:pt x="158" y="226"/>
                  <a:pt x="161" y="229"/>
                </a:cubicBezTo>
                <a:cubicBezTo>
                  <a:pt x="164" y="229"/>
                  <a:pt x="171" y="226"/>
                  <a:pt x="174" y="226"/>
                </a:cubicBezTo>
                <a:close/>
                <a:moveTo>
                  <a:pt x="197" y="226"/>
                </a:moveTo>
                <a:cubicBezTo>
                  <a:pt x="200" y="226"/>
                  <a:pt x="208" y="221"/>
                  <a:pt x="210" y="221"/>
                </a:cubicBezTo>
                <a:cubicBezTo>
                  <a:pt x="210" y="218"/>
                  <a:pt x="208" y="216"/>
                  <a:pt x="200" y="218"/>
                </a:cubicBezTo>
                <a:cubicBezTo>
                  <a:pt x="202" y="218"/>
                  <a:pt x="190" y="226"/>
                  <a:pt x="197" y="226"/>
                </a:cubicBezTo>
                <a:close/>
                <a:moveTo>
                  <a:pt x="234" y="218"/>
                </a:moveTo>
                <a:cubicBezTo>
                  <a:pt x="236" y="216"/>
                  <a:pt x="223" y="216"/>
                  <a:pt x="223" y="216"/>
                </a:cubicBezTo>
                <a:cubicBezTo>
                  <a:pt x="223" y="216"/>
                  <a:pt x="213" y="216"/>
                  <a:pt x="215" y="221"/>
                </a:cubicBezTo>
                <a:cubicBezTo>
                  <a:pt x="221" y="223"/>
                  <a:pt x="228" y="218"/>
                  <a:pt x="234" y="218"/>
                </a:cubicBezTo>
                <a:close/>
                <a:moveTo>
                  <a:pt x="972" y="618"/>
                </a:moveTo>
                <a:cubicBezTo>
                  <a:pt x="972" y="600"/>
                  <a:pt x="959" y="603"/>
                  <a:pt x="948" y="597"/>
                </a:cubicBezTo>
                <a:cubicBezTo>
                  <a:pt x="938" y="592"/>
                  <a:pt x="954" y="582"/>
                  <a:pt x="948" y="577"/>
                </a:cubicBezTo>
                <a:cubicBezTo>
                  <a:pt x="943" y="561"/>
                  <a:pt x="923" y="551"/>
                  <a:pt x="933" y="538"/>
                </a:cubicBezTo>
                <a:cubicBezTo>
                  <a:pt x="938" y="530"/>
                  <a:pt x="951" y="504"/>
                  <a:pt x="935" y="501"/>
                </a:cubicBezTo>
                <a:cubicBezTo>
                  <a:pt x="933" y="501"/>
                  <a:pt x="943" y="475"/>
                  <a:pt x="933" y="473"/>
                </a:cubicBezTo>
                <a:cubicBezTo>
                  <a:pt x="923" y="467"/>
                  <a:pt x="923" y="465"/>
                  <a:pt x="920" y="455"/>
                </a:cubicBezTo>
                <a:cubicBezTo>
                  <a:pt x="917" y="439"/>
                  <a:pt x="928" y="444"/>
                  <a:pt x="928" y="434"/>
                </a:cubicBezTo>
                <a:cubicBezTo>
                  <a:pt x="928" y="416"/>
                  <a:pt x="894" y="379"/>
                  <a:pt x="871" y="377"/>
                </a:cubicBezTo>
                <a:cubicBezTo>
                  <a:pt x="873" y="371"/>
                  <a:pt x="873" y="356"/>
                  <a:pt x="876" y="353"/>
                </a:cubicBezTo>
                <a:cubicBezTo>
                  <a:pt x="881" y="345"/>
                  <a:pt x="891" y="345"/>
                  <a:pt x="894" y="335"/>
                </a:cubicBezTo>
                <a:cubicBezTo>
                  <a:pt x="899" y="317"/>
                  <a:pt x="904" y="301"/>
                  <a:pt x="894" y="286"/>
                </a:cubicBezTo>
                <a:cubicBezTo>
                  <a:pt x="884" y="268"/>
                  <a:pt x="891" y="239"/>
                  <a:pt x="873" y="229"/>
                </a:cubicBezTo>
                <a:cubicBezTo>
                  <a:pt x="873" y="226"/>
                  <a:pt x="881" y="223"/>
                  <a:pt x="878" y="221"/>
                </a:cubicBezTo>
                <a:cubicBezTo>
                  <a:pt x="876" y="218"/>
                  <a:pt x="863" y="223"/>
                  <a:pt x="853" y="221"/>
                </a:cubicBezTo>
                <a:cubicBezTo>
                  <a:pt x="850" y="221"/>
                  <a:pt x="842" y="216"/>
                  <a:pt x="840" y="213"/>
                </a:cubicBezTo>
                <a:cubicBezTo>
                  <a:pt x="837" y="210"/>
                  <a:pt x="829" y="208"/>
                  <a:pt x="834" y="200"/>
                </a:cubicBezTo>
                <a:cubicBezTo>
                  <a:pt x="845" y="190"/>
                  <a:pt x="834" y="195"/>
                  <a:pt x="834" y="184"/>
                </a:cubicBezTo>
                <a:cubicBezTo>
                  <a:pt x="834" y="174"/>
                  <a:pt x="824" y="182"/>
                  <a:pt x="827" y="166"/>
                </a:cubicBezTo>
                <a:cubicBezTo>
                  <a:pt x="829" y="161"/>
                  <a:pt x="821" y="161"/>
                  <a:pt x="821" y="153"/>
                </a:cubicBezTo>
                <a:cubicBezTo>
                  <a:pt x="821" y="148"/>
                  <a:pt x="796" y="166"/>
                  <a:pt x="796" y="166"/>
                </a:cubicBezTo>
                <a:cubicBezTo>
                  <a:pt x="796" y="166"/>
                  <a:pt x="788" y="153"/>
                  <a:pt x="788" y="151"/>
                </a:cubicBezTo>
                <a:cubicBezTo>
                  <a:pt x="788" y="151"/>
                  <a:pt x="759" y="138"/>
                  <a:pt x="757" y="132"/>
                </a:cubicBezTo>
                <a:cubicBezTo>
                  <a:pt x="757" y="127"/>
                  <a:pt x="749" y="109"/>
                  <a:pt x="749" y="107"/>
                </a:cubicBezTo>
                <a:cubicBezTo>
                  <a:pt x="746" y="112"/>
                  <a:pt x="736" y="112"/>
                  <a:pt x="736" y="120"/>
                </a:cubicBezTo>
                <a:cubicBezTo>
                  <a:pt x="739" y="130"/>
                  <a:pt x="723" y="120"/>
                  <a:pt x="726" y="120"/>
                </a:cubicBezTo>
                <a:cubicBezTo>
                  <a:pt x="720" y="122"/>
                  <a:pt x="713" y="117"/>
                  <a:pt x="708" y="125"/>
                </a:cubicBezTo>
                <a:cubicBezTo>
                  <a:pt x="697" y="120"/>
                  <a:pt x="692" y="143"/>
                  <a:pt x="695" y="143"/>
                </a:cubicBezTo>
                <a:cubicBezTo>
                  <a:pt x="676" y="143"/>
                  <a:pt x="695" y="130"/>
                  <a:pt x="689" y="130"/>
                </a:cubicBezTo>
                <a:cubicBezTo>
                  <a:pt x="687" y="127"/>
                  <a:pt x="702" y="120"/>
                  <a:pt x="708" y="120"/>
                </a:cubicBezTo>
                <a:cubicBezTo>
                  <a:pt x="705" y="120"/>
                  <a:pt x="718" y="112"/>
                  <a:pt x="718" y="112"/>
                </a:cubicBezTo>
                <a:cubicBezTo>
                  <a:pt x="726" y="112"/>
                  <a:pt x="741" y="117"/>
                  <a:pt x="744" y="107"/>
                </a:cubicBezTo>
                <a:cubicBezTo>
                  <a:pt x="741" y="112"/>
                  <a:pt x="726" y="109"/>
                  <a:pt x="715" y="107"/>
                </a:cubicBezTo>
                <a:cubicBezTo>
                  <a:pt x="708" y="107"/>
                  <a:pt x="697" y="96"/>
                  <a:pt x="697" y="112"/>
                </a:cubicBezTo>
                <a:cubicBezTo>
                  <a:pt x="697" y="120"/>
                  <a:pt x="682" y="122"/>
                  <a:pt x="676" y="127"/>
                </a:cubicBezTo>
                <a:cubicBezTo>
                  <a:pt x="669" y="140"/>
                  <a:pt x="664" y="158"/>
                  <a:pt x="656" y="158"/>
                </a:cubicBezTo>
                <a:cubicBezTo>
                  <a:pt x="648" y="158"/>
                  <a:pt x="640" y="164"/>
                  <a:pt x="632" y="164"/>
                </a:cubicBezTo>
                <a:cubicBezTo>
                  <a:pt x="625" y="164"/>
                  <a:pt x="622" y="158"/>
                  <a:pt x="617" y="161"/>
                </a:cubicBezTo>
                <a:cubicBezTo>
                  <a:pt x="614" y="161"/>
                  <a:pt x="594" y="177"/>
                  <a:pt x="596" y="179"/>
                </a:cubicBezTo>
                <a:cubicBezTo>
                  <a:pt x="604" y="182"/>
                  <a:pt x="607" y="171"/>
                  <a:pt x="612" y="171"/>
                </a:cubicBezTo>
                <a:cubicBezTo>
                  <a:pt x="609" y="171"/>
                  <a:pt x="596" y="190"/>
                  <a:pt x="596" y="192"/>
                </a:cubicBezTo>
                <a:cubicBezTo>
                  <a:pt x="594" y="208"/>
                  <a:pt x="594" y="200"/>
                  <a:pt x="586" y="200"/>
                </a:cubicBezTo>
                <a:cubicBezTo>
                  <a:pt x="575" y="200"/>
                  <a:pt x="575" y="200"/>
                  <a:pt x="575" y="200"/>
                </a:cubicBezTo>
                <a:cubicBezTo>
                  <a:pt x="578" y="200"/>
                  <a:pt x="570" y="187"/>
                  <a:pt x="568" y="184"/>
                </a:cubicBezTo>
                <a:cubicBezTo>
                  <a:pt x="565" y="184"/>
                  <a:pt x="550" y="184"/>
                  <a:pt x="547" y="187"/>
                </a:cubicBezTo>
                <a:cubicBezTo>
                  <a:pt x="537" y="195"/>
                  <a:pt x="531" y="192"/>
                  <a:pt x="547" y="203"/>
                </a:cubicBezTo>
                <a:cubicBezTo>
                  <a:pt x="534" y="195"/>
                  <a:pt x="521" y="221"/>
                  <a:pt x="511" y="221"/>
                </a:cubicBezTo>
                <a:cubicBezTo>
                  <a:pt x="506" y="221"/>
                  <a:pt x="534" y="200"/>
                  <a:pt x="534" y="200"/>
                </a:cubicBezTo>
                <a:cubicBezTo>
                  <a:pt x="534" y="187"/>
                  <a:pt x="531" y="190"/>
                  <a:pt x="524" y="179"/>
                </a:cubicBezTo>
                <a:cubicBezTo>
                  <a:pt x="524" y="179"/>
                  <a:pt x="547" y="161"/>
                  <a:pt x="550" y="161"/>
                </a:cubicBezTo>
                <a:cubicBezTo>
                  <a:pt x="563" y="153"/>
                  <a:pt x="555" y="148"/>
                  <a:pt x="555" y="140"/>
                </a:cubicBezTo>
                <a:cubicBezTo>
                  <a:pt x="555" y="122"/>
                  <a:pt x="560" y="132"/>
                  <a:pt x="563" y="122"/>
                </a:cubicBezTo>
                <a:cubicBezTo>
                  <a:pt x="565" y="117"/>
                  <a:pt x="550" y="125"/>
                  <a:pt x="547" y="125"/>
                </a:cubicBezTo>
                <a:cubicBezTo>
                  <a:pt x="547" y="125"/>
                  <a:pt x="542" y="120"/>
                  <a:pt x="531" y="130"/>
                </a:cubicBezTo>
                <a:cubicBezTo>
                  <a:pt x="521" y="138"/>
                  <a:pt x="521" y="130"/>
                  <a:pt x="508" y="125"/>
                </a:cubicBezTo>
                <a:cubicBezTo>
                  <a:pt x="503" y="120"/>
                  <a:pt x="493" y="117"/>
                  <a:pt x="485" y="112"/>
                </a:cubicBezTo>
                <a:cubicBezTo>
                  <a:pt x="469" y="107"/>
                  <a:pt x="474" y="130"/>
                  <a:pt x="464" y="130"/>
                </a:cubicBezTo>
                <a:cubicBezTo>
                  <a:pt x="467" y="109"/>
                  <a:pt x="467" y="109"/>
                  <a:pt x="467" y="109"/>
                </a:cubicBezTo>
                <a:cubicBezTo>
                  <a:pt x="467" y="99"/>
                  <a:pt x="443" y="109"/>
                  <a:pt x="438" y="107"/>
                </a:cubicBezTo>
                <a:cubicBezTo>
                  <a:pt x="446" y="109"/>
                  <a:pt x="459" y="78"/>
                  <a:pt x="449" y="68"/>
                </a:cubicBezTo>
                <a:cubicBezTo>
                  <a:pt x="456" y="75"/>
                  <a:pt x="449" y="57"/>
                  <a:pt x="449" y="57"/>
                </a:cubicBezTo>
                <a:cubicBezTo>
                  <a:pt x="449" y="44"/>
                  <a:pt x="441" y="55"/>
                  <a:pt x="438" y="55"/>
                </a:cubicBezTo>
                <a:cubicBezTo>
                  <a:pt x="428" y="57"/>
                  <a:pt x="415" y="39"/>
                  <a:pt x="410" y="39"/>
                </a:cubicBezTo>
                <a:cubicBezTo>
                  <a:pt x="410" y="36"/>
                  <a:pt x="397" y="47"/>
                  <a:pt x="397" y="47"/>
                </a:cubicBezTo>
                <a:cubicBezTo>
                  <a:pt x="394" y="31"/>
                  <a:pt x="392" y="42"/>
                  <a:pt x="384" y="47"/>
                </a:cubicBezTo>
                <a:cubicBezTo>
                  <a:pt x="373" y="49"/>
                  <a:pt x="376" y="36"/>
                  <a:pt x="371" y="36"/>
                </a:cubicBezTo>
                <a:cubicBezTo>
                  <a:pt x="355" y="31"/>
                  <a:pt x="342" y="26"/>
                  <a:pt x="327" y="29"/>
                </a:cubicBezTo>
                <a:cubicBezTo>
                  <a:pt x="319" y="29"/>
                  <a:pt x="319" y="21"/>
                  <a:pt x="314" y="31"/>
                </a:cubicBezTo>
                <a:cubicBezTo>
                  <a:pt x="311" y="39"/>
                  <a:pt x="324" y="55"/>
                  <a:pt x="322" y="57"/>
                </a:cubicBezTo>
                <a:cubicBezTo>
                  <a:pt x="322" y="55"/>
                  <a:pt x="332" y="83"/>
                  <a:pt x="332" y="83"/>
                </a:cubicBezTo>
                <a:cubicBezTo>
                  <a:pt x="332" y="83"/>
                  <a:pt x="350" y="88"/>
                  <a:pt x="348" y="94"/>
                </a:cubicBezTo>
                <a:cubicBezTo>
                  <a:pt x="342" y="99"/>
                  <a:pt x="329" y="91"/>
                  <a:pt x="329" y="101"/>
                </a:cubicBezTo>
                <a:cubicBezTo>
                  <a:pt x="332" y="112"/>
                  <a:pt x="348" y="99"/>
                  <a:pt x="348" y="99"/>
                </a:cubicBezTo>
                <a:cubicBezTo>
                  <a:pt x="348" y="99"/>
                  <a:pt x="342" y="109"/>
                  <a:pt x="337" y="117"/>
                </a:cubicBezTo>
                <a:cubicBezTo>
                  <a:pt x="337" y="117"/>
                  <a:pt x="309" y="112"/>
                  <a:pt x="314" y="120"/>
                </a:cubicBezTo>
                <a:cubicBezTo>
                  <a:pt x="316" y="120"/>
                  <a:pt x="316" y="122"/>
                  <a:pt x="316" y="122"/>
                </a:cubicBezTo>
                <a:cubicBezTo>
                  <a:pt x="283" y="135"/>
                  <a:pt x="342" y="143"/>
                  <a:pt x="342" y="132"/>
                </a:cubicBezTo>
                <a:cubicBezTo>
                  <a:pt x="342" y="143"/>
                  <a:pt x="324" y="140"/>
                  <a:pt x="332" y="158"/>
                </a:cubicBezTo>
                <a:cubicBezTo>
                  <a:pt x="332" y="161"/>
                  <a:pt x="340" y="164"/>
                  <a:pt x="342" y="169"/>
                </a:cubicBezTo>
                <a:cubicBezTo>
                  <a:pt x="353" y="182"/>
                  <a:pt x="337" y="174"/>
                  <a:pt x="332" y="179"/>
                </a:cubicBezTo>
                <a:cubicBezTo>
                  <a:pt x="329" y="182"/>
                  <a:pt x="335" y="187"/>
                  <a:pt x="337" y="190"/>
                </a:cubicBezTo>
                <a:cubicBezTo>
                  <a:pt x="340" y="210"/>
                  <a:pt x="358" y="200"/>
                  <a:pt x="371" y="203"/>
                </a:cubicBezTo>
                <a:cubicBezTo>
                  <a:pt x="381" y="205"/>
                  <a:pt x="386" y="213"/>
                  <a:pt x="392" y="223"/>
                </a:cubicBezTo>
                <a:cubicBezTo>
                  <a:pt x="397" y="234"/>
                  <a:pt x="412" y="265"/>
                  <a:pt x="428" y="262"/>
                </a:cubicBezTo>
                <a:cubicBezTo>
                  <a:pt x="405" y="265"/>
                  <a:pt x="392" y="242"/>
                  <a:pt x="384" y="221"/>
                </a:cubicBezTo>
                <a:cubicBezTo>
                  <a:pt x="376" y="192"/>
                  <a:pt x="350" y="221"/>
                  <a:pt x="332" y="213"/>
                </a:cubicBezTo>
                <a:cubicBezTo>
                  <a:pt x="309" y="203"/>
                  <a:pt x="314" y="200"/>
                  <a:pt x="298" y="226"/>
                </a:cubicBezTo>
                <a:cubicBezTo>
                  <a:pt x="291" y="242"/>
                  <a:pt x="311" y="255"/>
                  <a:pt x="306" y="262"/>
                </a:cubicBezTo>
                <a:cubicBezTo>
                  <a:pt x="306" y="265"/>
                  <a:pt x="293" y="286"/>
                  <a:pt x="296" y="286"/>
                </a:cubicBezTo>
                <a:cubicBezTo>
                  <a:pt x="291" y="286"/>
                  <a:pt x="296" y="268"/>
                  <a:pt x="296" y="268"/>
                </a:cubicBezTo>
                <a:cubicBezTo>
                  <a:pt x="298" y="257"/>
                  <a:pt x="296" y="260"/>
                  <a:pt x="285" y="257"/>
                </a:cubicBezTo>
                <a:cubicBezTo>
                  <a:pt x="280" y="255"/>
                  <a:pt x="278" y="239"/>
                  <a:pt x="272" y="255"/>
                </a:cubicBezTo>
                <a:cubicBezTo>
                  <a:pt x="267" y="265"/>
                  <a:pt x="272" y="262"/>
                  <a:pt x="278" y="262"/>
                </a:cubicBezTo>
                <a:cubicBezTo>
                  <a:pt x="280" y="262"/>
                  <a:pt x="275" y="281"/>
                  <a:pt x="275" y="281"/>
                </a:cubicBezTo>
                <a:cubicBezTo>
                  <a:pt x="270" y="291"/>
                  <a:pt x="265" y="275"/>
                  <a:pt x="257" y="273"/>
                </a:cubicBezTo>
                <a:cubicBezTo>
                  <a:pt x="254" y="273"/>
                  <a:pt x="244" y="270"/>
                  <a:pt x="257" y="265"/>
                </a:cubicBezTo>
                <a:cubicBezTo>
                  <a:pt x="272" y="257"/>
                  <a:pt x="247" y="229"/>
                  <a:pt x="239" y="229"/>
                </a:cubicBezTo>
                <a:cubicBezTo>
                  <a:pt x="226" y="226"/>
                  <a:pt x="210" y="234"/>
                  <a:pt x="197" y="234"/>
                </a:cubicBezTo>
                <a:cubicBezTo>
                  <a:pt x="192" y="234"/>
                  <a:pt x="184" y="231"/>
                  <a:pt x="174" y="231"/>
                </a:cubicBezTo>
                <a:cubicBezTo>
                  <a:pt x="164" y="231"/>
                  <a:pt x="151" y="249"/>
                  <a:pt x="156" y="257"/>
                </a:cubicBezTo>
                <a:cubicBezTo>
                  <a:pt x="153" y="257"/>
                  <a:pt x="156" y="260"/>
                  <a:pt x="153" y="262"/>
                </a:cubicBezTo>
                <a:cubicBezTo>
                  <a:pt x="148" y="257"/>
                  <a:pt x="151" y="260"/>
                  <a:pt x="146" y="257"/>
                </a:cubicBezTo>
                <a:cubicBezTo>
                  <a:pt x="148" y="268"/>
                  <a:pt x="146" y="281"/>
                  <a:pt x="143" y="291"/>
                </a:cubicBezTo>
                <a:cubicBezTo>
                  <a:pt x="169" y="294"/>
                  <a:pt x="161" y="296"/>
                  <a:pt x="164" y="314"/>
                </a:cubicBezTo>
                <a:cubicBezTo>
                  <a:pt x="164" y="322"/>
                  <a:pt x="158" y="335"/>
                  <a:pt x="158" y="343"/>
                </a:cubicBezTo>
                <a:cubicBezTo>
                  <a:pt x="161" y="353"/>
                  <a:pt x="153" y="366"/>
                  <a:pt x="148" y="374"/>
                </a:cubicBezTo>
                <a:cubicBezTo>
                  <a:pt x="140" y="384"/>
                  <a:pt x="148" y="405"/>
                  <a:pt x="135" y="410"/>
                </a:cubicBezTo>
                <a:cubicBezTo>
                  <a:pt x="127" y="413"/>
                  <a:pt x="96" y="395"/>
                  <a:pt x="109" y="418"/>
                </a:cubicBezTo>
                <a:cubicBezTo>
                  <a:pt x="86" y="429"/>
                  <a:pt x="122" y="455"/>
                  <a:pt x="130" y="436"/>
                </a:cubicBezTo>
                <a:cubicBezTo>
                  <a:pt x="146" y="452"/>
                  <a:pt x="127" y="467"/>
                  <a:pt x="140" y="475"/>
                </a:cubicBezTo>
                <a:cubicBezTo>
                  <a:pt x="135" y="478"/>
                  <a:pt x="117" y="496"/>
                  <a:pt x="117" y="496"/>
                </a:cubicBezTo>
                <a:cubicBezTo>
                  <a:pt x="107" y="496"/>
                  <a:pt x="102" y="501"/>
                  <a:pt x="96" y="509"/>
                </a:cubicBezTo>
                <a:cubicBezTo>
                  <a:pt x="117" y="509"/>
                  <a:pt x="107" y="535"/>
                  <a:pt x="102" y="532"/>
                </a:cubicBezTo>
                <a:cubicBezTo>
                  <a:pt x="89" y="522"/>
                  <a:pt x="78" y="540"/>
                  <a:pt x="68" y="538"/>
                </a:cubicBezTo>
                <a:cubicBezTo>
                  <a:pt x="68" y="543"/>
                  <a:pt x="68" y="543"/>
                  <a:pt x="68" y="543"/>
                </a:cubicBezTo>
                <a:cubicBezTo>
                  <a:pt x="60" y="538"/>
                  <a:pt x="45" y="532"/>
                  <a:pt x="34" y="532"/>
                </a:cubicBezTo>
                <a:cubicBezTo>
                  <a:pt x="37" y="535"/>
                  <a:pt x="37" y="540"/>
                  <a:pt x="39" y="543"/>
                </a:cubicBezTo>
                <a:cubicBezTo>
                  <a:pt x="32" y="538"/>
                  <a:pt x="26" y="540"/>
                  <a:pt x="19" y="540"/>
                </a:cubicBezTo>
                <a:cubicBezTo>
                  <a:pt x="19" y="540"/>
                  <a:pt x="26" y="566"/>
                  <a:pt x="26" y="561"/>
                </a:cubicBezTo>
                <a:cubicBezTo>
                  <a:pt x="26" y="571"/>
                  <a:pt x="32" y="582"/>
                  <a:pt x="37" y="590"/>
                </a:cubicBezTo>
                <a:cubicBezTo>
                  <a:pt x="42" y="597"/>
                  <a:pt x="42" y="610"/>
                  <a:pt x="42" y="621"/>
                </a:cubicBezTo>
                <a:cubicBezTo>
                  <a:pt x="42" y="634"/>
                  <a:pt x="21" y="636"/>
                  <a:pt x="26" y="657"/>
                </a:cubicBezTo>
                <a:cubicBezTo>
                  <a:pt x="34" y="655"/>
                  <a:pt x="34" y="655"/>
                  <a:pt x="34" y="655"/>
                </a:cubicBezTo>
                <a:cubicBezTo>
                  <a:pt x="32" y="667"/>
                  <a:pt x="16" y="665"/>
                  <a:pt x="13" y="678"/>
                </a:cubicBezTo>
                <a:cubicBezTo>
                  <a:pt x="11" y="675"/>
                  <a:pt x="11" y="673"/>
                  <a:pt x="8" y="670"/>
                </a:cubicBezTo>
                <a:cubicBezTo>
                  <a:pt x="0" y="673"/>
                  <a:pt x="0" y="680"/>
                  <a:pt x="3" y="686"/>
                </a:cubicBezTo>
                <a:cubicBezTo>
                  <a:pt x="21" y="680"/>
                  <a:pt x="21" y="699"/>
                  <a:pt x="24" y="709"/>
                </a:cubicBezTo>
                <a:cubicBezTo>
                  <a:pt x="19" y="709"/>
                  <a:pt x="16" y="712"/>
                  <a:pt x="11" y="717"/>
                </a:cubicBezTo>
                <a:cubicBezTo>
                  <a:pt x="13" y="727"/>
                  <a:pt x="29" y="748"/>
                  <a:pt x="39" y="751"/>
                </a:cubicBezTo>
                <a:cubicBezTo>
                  <a:pt x="37" y="753"/>
                  <a:pt x="29" y="758"/>
                  <a:pt x="29" y="761"/>
                </a:cubicBezTo>
                <a:cubicBezTo>
                  <a:pt x="29" y="777"/>
                  <a:pt x="39" y="766"/>
                  <a:pt x="45" y="774"/>
                </a:cubicBezTo>
                <a:cubicBezTo>
                  <a:pt x="47" y="777"/>
                  <a:pt x="55" y="797"/>
                  <a:pt x="52" y="802"/>
                </a:cubicBezTo>
                <a:cubicBezTo>
                  <a:pt x="47" y="805"/>
                  <a:pt x="34" y="808"/>
                  <a:pt x="29" y="815"/>
                </a:cubicBezTo>
                <a:cubicBezTo>
                  <a:pt x="24" y="821"/>
                  <a:pt x="21" y="834"/>
                  <a:pt x="21" y="841"/>
                </a:cubicBezTo>
                <a:cubicBezTo>
                  <a:pt x="21" y="860"/>
                  <a:pt x="32" y="886"/>
                  <a:pt x="45" y="883"/>
                </a:cubicBezTo>
                <a:cubicBezTo>
                  <a:pt x="47" y="896"/>
                  <a:pt x="63" y="886"/>
                  <a:pt x="60" y="906"/>
                </a:cubicBezTo>
                <a:cubicBezTo>
                  <a:pt x="57" y="909"/>
                  <a:pt x="45" y="922"/>
                  <a:pt x="42" y="925"/>
                </a:cubicBezTo>
                <a:cubicBezTo>
                  <a:pt x="37" y="927"/>
                  <a:pt x="39" y="935"/>
                  <a:pt x="39" y="940"/>
                </a:cubicBezTo>
                <a:cubicBezTo>
                  <a:pt x="37" y="953"/>
                  <a:pt x="47" y="945"/>
                  <a:pt x="60" y="956"/>
                </a:cubicBezTo>
                <a:cubicBezTo>
                  <a:pt x="63" y="958"/>
                  <a:pt x="63" y="966"/>
                  <a:pt x="57" y="969"/>
                </a:cubicBezTo>
                <a:cubicBezTo>
                  <a:pt x="60" y="966"/>
                  <a:pt x="76" y="995"/>
                  <a:pt x="76" y="992"/>
                </a:cubicBezTo>
                <a:cubicBezTo>
                  <a:pt x="78" y="997"/>
                  <a:pt x="73" y="1000"/>
                  <a:pt x="81" y="1002"/>
                </a:cubicBezTo>
                <a:cubicBezTo>
                  <a:pt x="89" y="1002"/>
                  <a:pt x="94" y="1002"/>
                  <a:pt x="89" y="995"/>
                </a:cubicBezTo>
                <a:cubicBezTo>
                  <a:pt x="96" y="995"/>
                  <a:pt x="109" y="997"/>
                  <a:pt x="109" y="1002"/>
                </a:cubicBezTo>
                <a:cubicBezTo>
                  <a:pt x="112" y="1021"/>
                  <a:pt x="114" y="1005"/>
                  <a:pt x="120" y="1005"/>
                </a:cubicBezTo>
                <a:cubicBezTo>
                  <a:pt x="120" y="1005"/>
                  <a:pt x="135" y="1013"/>
                  <a:pt x="140" y="1013"/>
                </a:cubicBezTo>
                <a:cubicBezTo>
                  <a:pt x="143" y="1013"/>
                  <a:pt x="143" y="1010"/>
                  <a:pt x="151" y="1008"/>
                </a:cubicBezTo>
                <a:cubicBezTo>
                  <a:pt x="151" y="1008"/>
                  <a:pt x="146" y="1005"/>
                  <a:pt x="153" y="1005"/>
                </a:cubicBezTo>
                <a:cubicBezTo>
                  <a:pt x="156" y="1005"/>
                  <a:pt x="158" y="1008"/>
                  <a:pt x="161" y="1008"/>
                </a:cubicBezTo>
                <a:cubicBezTo>
                  <a:pt x="156" y="1008"/>
                  <a:pt x="166" y="1021"/>
                  <a:pt x="169" y="1021"/>
                </a:cubicBezTo>
                <a:cubicBezTo>
                  <a:pt x="174" y="1023"/>
                  <a:pt x="200" y="1036"/>
                  <a:pt x="202" y="1031"/>
                </a:cubicBezTo>
                <a:cubicBezTo>
                  <a:pt x="210" y="1023"/>
                  <a:pt x="234" y="1041"/>
                  <a:pt x="241" y="1044"/>
                </a:cubicBezTo>
                <a:cubicBezTo>
                  <a:pt x="231" y="1049"/>
                  <a:pt x="234" y="1065"/>
                  <a:pt x="228" y="1073"/>
                </a:cubicBezTo>
                <a:cubicBezTo>
                  <a:pt x="223" y="1078"/>
                  <a:pt x="210" y="1075"/>
                  <a:pt x="208" y="1086"/>
                </a:cubicBezTo>
                <a:cubicBezTo>
                  <a:pt x="195" y="1104"/>
                  <a:pt x="195" y="1104"/>
                  <a:pt x="195" y="1104"/>
                </a:cubicBezTo>
                <a:cubicBezTo>
                  <a:pt x="182" y="1143"/>
                  <a:pt x="182" y="1143"/>
                  <a:pt x="182" y="1143"/>
                </a:cubicBezTo>
                <a:cubicBezTo>
                  <a:pt x="184" y="1150"/>
                  <a:pt x="179" y="1161"/>
                  <a:pt x="171" y="1169"/>
                </a:cubicBezTo>
                <a:cubicBezTo>
                  <a:pt x="166" y="1176"/>
                  <a:pt x="166" y="1208"/>
                  <a:pt x="164" y="1213"/>
                </a:cubicBezTo>
                <a:cubicBezTo>
                  <a:pt x="156" y="1234"/>
                  <a:pt x="151" y="1262"/>
                  <a:pt x="161" y="1278"/>
                </a:cubicBezTo>
                <a:cubicBezTo>
                  <a:pt x="164" y="1278"/>
                  <a:pt x="169" y="1280"/>
                  <a:pt x="171" y="1280"/>
                </a:cubicBezTo>
                <a:cubicBezTo>
                  <a:pt x="169" y="1280"/>
                  <a:pt x="166" y="1280"/>
                  <a:pt x="166" y="1283"/>
                </a:cubicBezTo>
                <a:cubicBezTo>
                  <a:pt x="174" y="1291"/>
                  <a:pt x="187" y="1275"/>
                  <a:pt x="213" y="1285"/>
                </a:cubicBezTo>
                <a:cubicBezTo>
                  <a:pt x="223" y="1291"/>
                  <a:pt x="228" y="1275"/>
                  <a:pt x="241" y="1278"/>
                </a:cubicBezTo>
                <a:cubicBezTo>
                  <a:pt x="249" y="1278"/>
                  <a:pt x="252" y="1288"/>
                  <a:pt x="267" y="1283"/>
                </a:cubicBezTo>
                <a:cubicBezTo>
                  <a:pt x="267" y="1275"/>
                  <a:pt x="272" y="1273"/>
                  <a:pt x="275" y="1280"/>
                </a:cubicBezTo>
                <a:cubicBezTo>
                  <a:pt x="293" y="1267"/>
                  <a:pt x="270" y="1273"/>
                  <a:pt x="267" y="1270"/>
                </a:cubicBezTo>
                <a:cubicBezTo>
                  <a:pt x="262" y="1267"/>
                  <a:pt x="257" y="1273"/>
                  <a:pt x="257" y="1265"/>
                </a:cubicBezTo>
                <a:cubicBezTo>
                  <a:pt x="254" y="1254"/>
                  <a:pt x="270" y="1249"/>
                  <a:pt x="275" y="1247"/>
                </a:cubicBezTo>
                <a:cubicBezTo>
                  <a:pt x="275" y="1247"/>
                  <a:pt x="280" y="1244"/>
                  <a:pt x="283" y="1249"/>
                </a:cubicBezTo>
                <a:cubicBezTo>
                  <a:pt x="291" y="1244"/>
                  <a:pt x="293" y="1257"/>
                  <a:pt x="298" y="1267"/>
                </a:cubicBezTo>
                <a:cubicBezTo>
                  <a:pt x="301" y="1265"/>
                  <a:pt x="301" y="1257"/>
                  <a:pt x="301" y="1254"/>
                </a:cubicBezTo>
                <a:cubicBezTo>
                  <a:pt x="306" y="1262"/>
                  <a:pt x="309" y="1270"/>
                  <a:pt x="314" y="1273"/>
                </a:cubicBezTo>
                <a:cubicBezTo>
                  <a:pt x="316" y="1273"/>
                  <a:pt x="327" y="1265"/>
                  <a:pt x="335" y="1267"/>
                </a:cubicBezTo>
                <a:cubicBezTo>
                  <a:pt x="342" y="1270"/>
                  <a:pt x="353" y="1273"/>
                  <a:pt x="360" y="1275"/>
                </a:cubicBezTo>
                <a:cubicBezTo>
                  <a:pt x="379" y="1280"/>
                  <a:pt x="381" y="1291"/>
                  <a:pt x="402" y="1293"/>
                </a:cubicBezTo>
                <a:cubicBezTo>
                  <a:pt x="412" y="1293"/>
                  <a:pt x="407" y="1280"/>
                  <a:pt x="417" y="1285"/>
                </a:cubicBezTo>
                <a:cubicBezTo>
                  <a:pt x="420" y="1285"/>
                  <a:pt x="433" y="1296"/>
                  <a:pt x="441" y="1304"/>
                </a:cubicBezTo>
                <a:cubicBezTo>
                  <a:pt x="449" y="1311"/>
                  <a:pt x="446" y="1311"/>
                  <a:pt x="451" y="1324"/>
                </a:cubicBezTo>
                <a:cubicBezTo>
                  <a:pt x="451" y="1322"/>
                  <a:pt x="459" y="1317"/>
                  <a:pt x="461" y="1319"/>
                </a:cubicBezTo>
                <a:cubicBezTo>
                  <a:pt x="469" y="1322"/>
                  <a:pt x="459" y="1335"/>
                  <a:pt x="459" y="1337"/>
                </a:cubicBezTo>
                <a:cubicBezTo>
                  <a:pt x="469" y="1335"/>
                  <a:pt x="493" y="1324"/>
                  <a:pt x="495" y="1311"/>
                </a:cubicBezTo>
                <a:cubicBezTo>
                  <a:pt x="495" y="1299"/>
                  <a:pt x="485" y="1291"/>
                  <a:pt x="495" y="1286"/>
                </a:cubicBezTo>
                <a:cubicBezTo>
                  <a:pt x="493" y="1288"/>
                  <a:pt x="498" y="1303"/>
                  <a:pt x="503" y="1291"/>
                </a:cubicBezTo>
                <a:cubicBezTo>
                  <a:pt x="508" y="1285"/>
                  <a:pt x="542" y="1293"/>
                  <a:pt x="539" y="1293"/>
                </a:cubicBezTo>
                <a:cubicBezTo>
                  <a:pt x="544" y="1296"/>
                  <a:pt x="542" y="1298"/>
                  <a:pt x="539" y="1304"/>
                </a:cubicBezTo>
                <a:cubicBezTo>
                  <a:pt x="544" y="1306"/>
                  <a:pt x="550" y="1311"/>
                  <a:pt x="550" y="1319"/>
                </a:cubicBezTo>
                <a:cubicBezTo>
                  <a:pt x="563" y="1319"/>
                  <a:pt x="573" y="1317"/>
                  <a:pt x="581" y="1311"/>
                </a:cubicBezTo>
                <a:cubicBezTo>
                  <a:pt x="578" y="1319"/>
                  <a:pt x="578" y="1319"/>
                  <a:pt x="578" y="1319"/>
                </a:cubicBezTo>
                <a:cubicBezTo>
                  <a:pt x="588" y="1317"/>
                  <a:pt x="591" y="1306"/>
                  <a:pt x="604" y="1311"/>
                </a:cubicBezTo>
                <a:cubicBezTo>
                  <a:pt x="604" y="1309"/>
                  <a:pt x="599" y="1306"/>
                  <a:pt x="599" y="1306"/>
                </a:cubicBezTo>
                <a:cubicBezTo>
                  <a:pt x="604" y="1298"/>
                  <a:pt x="619" y="1288"/>
                  <a:pt x="625" y="1285"/>
                </a:cubicBezTo>
                <a:cubicBezTo>
                  <a:pt x="635" y="1283"/>
                  <a:pt x="648" y="1283"/>
                  <a:pt x="656" y="1280"/>
                </a:cubicBezTo>
                <a:cubicBezTo>
                  <a:pt x="661" y="1280"/>
                  <a:pt x="689" y="1283"/>
                  <a:pt x="692" y="1280"/>
                </a:cubicBezTo>
                <a:cubicBezTo>
                  <a:pt x="700" y="1273"/>
                  <a:pt x="679" y="1267"/>
                  <a:pt x="697" y="1254"/>
                </a:cubicBezTo>
                <a:cubicBezTo>
                  <a:pt x="697" y="1270"/>
                  <a:pt x="697" y="1270"/>
                  <a:pt x="697" y="1270"/>
                </a:cubicBezTo>
                <a:cubicBezTo>
                  <a:pt x="710" y="1265"/>
                  <a:pt x="718" y="1270"/>
                  <a:pt x="731" y="1278"/>
                </a:cubicBezTo>
                <a:cubicBezTo>
                  <a:pt x="741" y="1285"/>
                  <a:pt x="744" y="1257"/>
                  <a:pt x="762" y="1267"/>
                </a:cubicBezTo>
                <a:cubicBezTo>
                  <a:pt x="759" y="1270"/>
                  <a:pt x="757" y="1285"/>
                  <a:pt x="759" y="1288"/>
                </a:cubicBezTo>
                <a:cubicBezTo>
                  <a:pt x="762" y="1293"/>
                  <a:pt x="785" y="1304"/>
                  <a:pt x="790" y="1298"/>
                </a:cubicBezTo>
                <a:cubicBezTo>
                  <a:pt x="793" y="1293"/>
                  <a:pt x="796" y="1273"/>
                  <a:pt x="796" y="1270"/>
                </a:cubicBezTo>
                <a:cubicBezTo>
                  <a:pt x="790" y="1262"/>
                  <a:pt x="788" y="1257"/>
                  <a:pt x="775" y="1262"/>
                </a:cubicBezTo>
                <a:cubicBezTo>
                  <a:pt x="777" y="1244"/>
                  <a:pt x="790" y="1241"/>
                  <a:pt x="780" y="1226"/>
                </a:cubicBezTo>
                <a:cubicBezTo>
                  <a:pt x="775" y="1215"/>
                  <a:pt x="767" y="1215"/>
                  <a:pt x="765" y="1208"/>
                </a:cubicBezTo>
                <a:cubicBezTo>
                  <a:pt x="762" y="1202"/>
                  <a:pt x="746" y="1195"/>
                  <a:pt x="757" y="1189"/>
                </a:cubicBezTo>
                <a:cubicBezTo>
                  <a:pt x="767" y="1187"/>
                  <a:pt x="780" y="1166"/>
                  <a:pt x="785" y="1163"/>
                </a:cubicBezTo>
                <a:cubicBezTo>
                  <a:pt x="793" y="1161"/>
                  <a:pt x="801" y="1158"/>
                  <a:pt x="809" y="1158"/>
                </a:cubicBezTo>
                <a:cubicBezTo>
                  <a:pt x="827" y="1158"/>
                  <a:pt x="834" y="1125"/>
                  <a:pt x="829" y="1114"/>
                </a:cubicBezTo>
                <a:cubicBezTo>
                  <a:pt x="840" y="1109"/>
                  <a:pt x="847" y="1109"/>
                  <a:pt x="863" y="1119"/>
                </a:cubicBezTo>
                <a:cubicBezTo>
                  <a:pt x="868" y="1112"/>
                  <a:pt x="873" y="1099"/>
                  <a:pt x="873" y="1086"/>
                </a:cubicBezTo>
                <a:cubicBezTo>
                  <a:pt x="871" y="1070"/>
                  <a:pt x="858" y="1060"/>
                  <a:pt x="850" y="1047"/>
                </a:cubicBezTo>
                <a:cubicBezTo>
                  <a:pt x="842" y="1034"/>
                  <a:pt x="827" y="1052"/>
                  <a:pt x="824" y="1031"/>
                </a:cubicBezTo>
                <a:cubicBezTo>
                  <a:pt x="824" y="1021"/>
                  <a:pt x="809" y="1018"/>
                  <a:pt x="801" y="1018"/>
                </a:cubicBezTo>
                <a:cubicBezTo>
                  <a:pt x="798" y="1018"/>
                  <a:pt x="775" y="984"/>
                  <a:pt x="757" y="982"/>
                </a:cubicBezTo>
                <a:cubicBezTo>
                  <a:pt x="746" y="979"/>
                  <a:pt x="733" y="956"/>
                  <a:pt x="731" y="948"/>
                </a:cubicBezTo>
                <a:cubicBezTo>
                  <a:pt x="726" y="940"/>
                  <a:pt x="726" y="930"/>
                  <a:pt x="720" y="922"/>
                </a:cubicBezTo>
                <a:cubicBezTo>
                  <a:pt x="718" y="919"/>
                  <a:pt x="708" y="919"/>
                  <a:pt x="708" y="909"/>
                </a:cubicBezTo>
                <a:cubicBezTo>
                  <a:pt x="715" y="899"/>
                  <a:pt x="715" y="899"/>
                  <a:pt x="715" y="899"/>
                </a:cubicBezTo>
                <a:cubicBezTo>
                  <a:pt x="718" y="899"/>
                  <a:pt x="720" y="886"/>
                  <a:pt x="720" y="880"/>
                </a:cubicBezTo>
                <a:cubicBezTo>
                  <a:pt x="718" y="880"/>
                  <a:pt x="715" y="878"/>
                  <a:pt x="713" y="878"/>
                </a:cubicBezTo>
                <a:cubicBezTo>
                  <a:pt x="718" y="867"/>
                  <a:pt x="695" y="862"/>
                  <a:pt x="689" y="854"/>
                </a:cubicBezTo>
                <a:cubicBezTo>
                  <a:pt x="682" y="844"/>
                  <a:pt x="671" y="828"/>
                  <a:pt x="671" y="815"/>
                </a:cubicBezTo>
                <a:cubicBezTo>
                  <a:pt x="676" y="815"/>
                  <a:pt x="676" y="815"/>
                  <a:pt x="676" y="815"/>
                </a:cubicBezTo>
                <a:cubicBezTo>
                  <a:pt x="679" y="821"/>
                  <a:pt x="695" y="841"/>
                  <a:pt x="697" y="841"/>
                </a:cubicBezTo>
                <a:cubicBezTo>
                  <a:pt x="700" y="839"/>
                  <a:pt x="708" y="815"/>
                  <a:pt x="713" y="808"/>
                </a:cubicBezTo>
                <a:cubicBezTo>
                  <a:pt x="718" y="805"/>
                  <a:pt x="720" y="792"/>
                  <a:pt x="736" y="800"/>
                </a:cubicBezTo>
                <a:cubicBezTo>
                  <a:pt x="736" y="800"/>
                  <a:pt x="746" y="795"/>
                  <a:pt x="749" y="795"/>
                </a:cubicBezTo>
                <a:cubicBezTo>
                  <a:pt x="757" y="790"/>
                  <a:pt x="775" y="805"/>
                  <a:pt x="777" y="782"/>
                </a:cubicBezTo>
                <a:cubicBezTo>
                  <a:pt x="783" y="784"/>
                  <a:pt x="788" y="782"/>
                  <a:pt x="793" y="777"/>
                </a:cubicBezTo>
                <a:cubicBezTo>
                  <a:pt x="801" y="764"/>
                  <a:pt x="809" y="758"/>
                  <a:pt x="809" y="758"/>
                </a:cubicBezTo>
                <a:cubicBezTo>
                  <a:pt x="821" y="771"/>
                  <a:pt x="827" y="745"/>
                  <a:pt x="837" y="740"/>
                </a:cubicBezTo>
                <a:cubicBezTo>
                  <a:pt x="842" y="738"/>
                  <a:pt x="863" y="727"/>
                  <a:pt x="871" y="727"/>
                </a:cubicBezTo>
                <a:cubicBezTo>
                  <a:pt x="878" y="727"/>
                  <a:pt x="889" y="717"/>
                  <a:pt x="902" y="712"/>
                </a:cubicBezTo>
                <a:cubicBezTo>
                  <a:pt x="910" y="706"/>
                  <a:pt x="917" y="712"/>
                  <a:pt x="917" y="701"/>
                </a:cubicBezTo>
                <a:cubicBezTo>
                  <a:pt x="917" y="699"/>
                  <a:pt x="904" y="693"/>
                  <a:pt x="902" y="693"/>
                </a:cubicBezTo>
                <a:cubicBezTo>
                  <a:pt x="902" y="691"/>
                  <a:pt x="904" y="683"/>
                  <a:pt x="907" y="680"/>
                </a:cubicBezTo>
                <a:cubicBezTo>
                  <a:pt x="915" y="686"/>
                  <a:pt x="948" y="683"/>
                  <a:pt x="933" y="704"/>
                </a:cubicBezTo>
                <a:cubicBezTo>
                  <a:pt x="935" y="704"/>
                  <a:pt x="943" y="704"/>
                  <a:pt x="946" y="701"/>
                </a:cubicBezTo>
                <a:cubicBezTo>
                  <a:pt x="933" y="717"/>
                  <a:pt x="948" y="712"/>
                  <a:pt x="956" y="717"/>
                </a:cubicBezTo>
                <a:cubicBezTo>
                  <a:pt x="964" y="722"/>
                  <a:pt x="964" y="706"/>
                  <a:pt x="967" y="704"/>
                </a:cubicBezTo>
                <a:cubicBezTo>
                  <a:pt x="974" y="699"/>
                  <a:pt x="979" y="670"/>
                  <a:pt x="979" y="660"/>
                </a:cubicBezTo>
                <a:cubicBezTo>
                  <a:pt x="987" y="642"/>
                  <a:pt x="972" y="634"/>
                  <a:pt x="972" y="618"/>
                </a:cubicBezTo>
                <a:close/>
                <a:moveTo>
                  <a:pt x="322" y="174"/>
                </a:moveTo>
                <a:cubicBezTo>
                  <a:pt x="322" y="169"/>
                  <a:pt x="322" y="169"/>
                  <a:pt x="322" y="169"/>
                </a:cubicBezTo>
                <a:cubicBezTo>
                  <a:pt x="322" y="169"/>
                  <a:pt x="319" y="166"/>
                  <a:pt x="319" y="171"/>
                </a:cubicBezTo>
                <a:cubicBezTo>
                  <a:pt x="319" y="177"/>
                  <a:pt x="322" y="174"/>
                  <a:pt x="322" y="174"/>
                </a:cubicBezTo>
                <a:close/>
                <a:moveTo>
                  <a:pt x="138" y="234"/>
                </a:moveTo>
                <a:cubicBezTo>
                  <a:pt x="135" y="231"/>
                  <a:pt x="130" y="234"/>
                  <a:pt x="135" y="239"/>
                </a:cubicBezTo>
                <a:cubicBezTo>
                  <a:pt x="138" y="242"/>
                  <a:pt x="138" y="234"/>
                  <a:pt x="138" y="234"/>
                </a:cubicBezTo>
                <a:close/>
                <a:moveTo>
                  <a:pt x="329" y="86"/>
                </a:moveTo>
                <a:cubicBezTo>
                  <a:pt x="329" y="88"/>
                  <a:pt x="324" y="86"/>
                  <a:pt x="329" y="88"/>
                </a:cubicBezTo>
                <a:cubicBezTo>
                  <a:pt x="335" y="88"/>
                  <a:pt x="335" y="88"/>
                  <a:pt x="329" y="86"/>
                </a:cubicBezTo>
                <a:close/>
                <a:moveTo>
                  <a:pt x="247" y="218"/>
                </a:moveTo>
                <a:cubicBezTo>
                  <a:pt x="252" y="213"/>
                  <a:pt x="228" y="216"/>
                  <a:pt x="239" y="216"/>
                </a:cubicBezTo>
                <a:cubicBezTo>
                  <a:pt x="241" y="218"/>
                  <a:pt x="244" y="218"/>
                  <a:pt x="247" y="218"/>
                </a:cubicBezTo>
                <a:close/>
                <a:moveTo>
                  <a:pt x="244" y="148"/>
                </a:moveTo>
                <a:cubicBezTo>
                  <a:pt x="247" y="148"/>
                  <a:pt x="247" y="145"/>
                  <a:pt x="244" y="145"/>
                </a:cubicBezTo>
                <a:cubicBezTo>
                  <a:pt x="244" y="145"/>
                  <a:pt x="241" y="148"/>
                  <a:pt x="244" y="148"/>
                </a:cubicBezTo>
                <a:close/>
                <a:moveTo>
                  <a:pt x="288" y="78"/>
                </a:moveTo>
                <a:cubicBezTo>
                  <a:pt x="288" y="75"/>
                  <a:pt x="283" y="57"/>
                  <a:pt x="285" y="57"/>
                </a:cubicBezTo>
                <a:cubicBezTo>
                  <a:pt x="283" y="57"/>
                  <a:pt x="280" y="65"/>
                  <a:pt x="278" y="68"/>
                </a:cubicBezTo>
                <a:cubicBezTo>
                  <a:pt x="278" y="68"/>
                  <a:pt x="285" y="83"/>
                  <a:pt x="288" y="78"/>
                </a:cubicBezTo>
                <a:close/>
                <a:moveTo>
                  <a:pt x="288" y="213"/>
                </a:moveTo>
                <a:cubicBezTo>
                  <a:pt x="291" y="210"/>
                  <a:pt x="288" y="208"/>
                  <a:pt x="288" y="208"/>
                </a:cubicBezTo>
                <a:cubicBezTo>
                  <a:pt x="283" y="208"/>
                  <a:pt x="283" y="213"/>
                  <a:pt x="288" y="213"/>
                </a:cubicBezTo>
                <a:close/>
                <a:moveTo>
                  <a:pt x="280" y="55"/>
                </a:moveTo>
                <a:cubicBezTo>
                  <a:pt x="280" y="52"/>
                  <a:pt x="280" y="52"/>
                  <a:pt x="280" y="52"/>
                </a:cubicBezTo>
                <a:cubicBezTo>
                  <a:pt x="280" y="49"/>
                  <a:pt x="280" y="49"/>
                  <a:pt x="280" y="49"/>
                </a:cubicBezTo>
                <a:cubicBezTo>
                  <a:pt x="280" y="42"/>
                  <a:pt x="280" y="42"/>
                  <a:pt x="280" y="42"/>
                </a:cubicBezTo>
                <a:cubicBezTo>
                  <a:pt x="280" y="42"/>
                  <a:pt x="280" y="36"/>
                  <a:pt x="283" y="36"/>
                </a:cubicBezTo>
                <a:cubicBezTo>
                  <a:pt x="283" y="31"/>
                  <a:pt x="283" y="31"/>
                  <a:pt x="283" y="31"/>
                </a:cubicBezTo>
                <a:cubicBezTo>
                  <a:pt x="285" y="31"/>
                  <a:pt x="285" y="29"/>
                  <a:pt x="285" y="29"/>
                </a:cubicBezTo>
                <a:cubicBezTo>
                  <a:pt x="285" y="31"/>
                  <a:pt x="285" y="36"/>
                  <a:pt x="288" y="36"/>
                </a:cubicBezTo>
                <a:cubicBezTo>
                  <a:pt x="291" y="36"/>
                  <a:pt x="296" y="36"/>
                  <a:pt x="298" y="31"/>
                </a:cubicBezTo>
                <a:cubicBezTo>
                  <a:pt x="298" y="29"/>
                  <a:pt x="293" y="29"/>
                  <a:pt x="291" y="26"/>
                </a:cubicBezTo>
                <a:cubicBezTo>
                  <a:pt x="288" y="26"/>
                  <a:pt x="288" y="21"/>
                  <a:pt x="288" y="21"/>
                </a:cubicBez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3"/>
                  <a:pt x="291" y="10"/>
                </a:cubicBezTo>
                <a:cubicBezTo>
                  <a:pt x="291" y="10"/>
                  <a:pt x="293" y="8"/>
                  <a:pt x="296" y="8"/>
                </a:cubicBezTo>
                <a:cubicBezTo>
                  <a:pt x="296" y="5"/>
                  <a:pt x="293" y="3"/>
                  <a:pt x="293" y="3"/>
                </a:cubicBezTo>
                <a:cubicBezTo>
                  <a:pt x="298" y="3"/>
                  <a:pt x="298" y="3"/>
                  <a:pt x="298" y="3"/>
                </a:cubicBezTo>
                <a:cubicBezTo>
                  <a:pt x="298" y="3"/>
                  <a:pt x="298" y="0"/>
                  <a:pt x="296" y="0"/>
                </a:cubicBezTo>
                <a:cubicBezTo>
                  <a:pt x="291" y="0"/>
                  <a:pt x="291" y="3"/>
                  <a:pt x="291" y="3"/>
                </a:cubicBezTo>
                <a:cubicBezTo>
                  <a:pt x="288" y="5"/>
                  <a:pt x="285" y="13"/>
                  <a:pt x="283" y="18"/>
                </a:cubicBezTo>
                <a:cubicBezTo>
                  <a:pt x="280" y="23"/>
                  <a:pt x="278" y="36"/>
                  <a:pt x="278" y="36"/>
                </a:cubicBezTo>
                <a:cubicBezTo>
                  <a:pt x="278" y="44"/>
                  <a:pt x="278" y="44"/>
                  <a:pt x="278" y="44"/>
                </a:cubicBezTo>
                <a:cubicBezTo>
                  <a:pt x="278" y="52"/>
                  <a:pt x="278" y="52"/>
                  <a:pt x="278" y="52"/>
                </a:cubicBezTo>
                <a:cubicBezTo>
                  <a:pt x="278" y="55"/>
                  <a:pt x="280" y="55"/>
                  <a:pt x="280" y="55"/>
                </a:cubicBezTo>
                <a:close/>
                <a:moveTo>
                  <a:pt x="265" y="229"/>
                </a:moveTo>
                <a:cubicBezTo>
                  <a:pt x="267" y="229"/>
                  <a:pt x="275" y="223"/>
                  <a:pt x="267" y="223"/>
                </a:cubicBezTo>
                <a:cubicBezTo>
                  <a:pt x="267" y="223"/>
                  <a:pt x="257" y="229"/>
                  <a:pt x="265" y="229"/>
                </a:cubicBezTo>
                <a:close/>
                <a:moveTo>
                  <a:pt x="252" y="223"/>
                </a:moveTo>
                <a:cubicBezTo>
                  <a:pt x="254" y="223"/>
                  <a:pt x="254" y="221"/>
                  <a:pt x="252" y="221"/>
                </a:cubicBezTo>
                <a:cubicBezTo>
                  <a:pt x="252" y="221"/>
                  <a:pt x="249" y="223"/>
                  <a:pt x="252" y="223"/>
                </a:cubicBezTo>
                <a:close/>
                <a:moveTo>
                  <a:pt x="241" y="143"/>
                </a:moveTo>
                <a:cubicBezTo>
                  <a:pt x="239" y="145"/>
                  <a:pt x="239" y="148"/>
                  <a:pt x="241" y="151"/>
                </a:cubicBezTo>
                <a:lnTo>
                  <a:pt x="241" y="1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sp>
        <p:nvSpPr>
          <p:cNvPr id="13387" name="Freeform 224"/>
          <p:cNvSpPr>
            <a:spLocks/>
          </p:cNvSpPr>
          <p:nvPr/>
        </p:nvSpPr>
        <p:spPr bwMode="auto">
          <a:xfrm>
            <a:off x="5562603" y="4765432"/>
            <a:ext cx="172915" cy="215411"/>
          </a:xfrm>
          <a:custGeom>
            <a:avLst/>
            <a:gdLst>
              <a:gd name="T0" fmla="*/ 1 w 166"/>
              <a:gd name="T1" fmla="*/ 0 h 208"/>
              <a:gd name="T2" fmla="*/ 1 w 166"/>
              <a:gd name="T3" fmla="*/ 1 h 208"/>
              <a:gd name="T4" fmla="*/ 1 w 166"/>
              <a:gd name="T5" fmla="*/ 1 h 208"/>
              <a:gd name="T6" fmla="*/ 1 w 166"/>
              <a:gd name="T7" fmla="*/ 1 h 208"/>
              <a:gd name="T8" fmla="*/ 1 w 166"/>
              <a:gd name="T9" fmla="*/ 1 h 208"/>
              <a:gd name="T10" fmla="*/ 1 w 166"/>
              <a:gd name="T11" fmla="*/ 1 h 208"/>
              <a:gd name="T12" fmla="*/ 1 w 166"/>
              <a:gd name="T13" fmla="*/ 1 h 208"/>
              <a:gd name="T14" fmla="*/ 1 w 166"/>
              <a:gd name="T15" fmla="*/ 1 h 208"/>
              <a:gd name="T16" fmla="*/ 1 w 166"/>
              <a:gd name="T17" fmla="*/ 1 h 208"/>
              <a:gd name="T18" fmla="*/ 1 w 166"/>
              <a:gd name="T19" fmla="*/ 1 h 208"/>
              <a:gd name="T20" fmla="*/ 1 w 166"/>
              <a:gd name="T21" fmla="*/ 1 h 208"/>
              <a:gd name="T22" fmla="*/ 1 w 166"/>
              <a:gd name="T23" fmla="*/ 1 h 208"/>
              <a:gd name="T24" fmla="*/ 1 w 166"/>
              <a:gd name="T25" fmla="*/ 1 h 208"/>
              <a:gd name="T26" fmla="*/ 0 w 166"/>
              <a:gd name="T27" fmla="*/ 1 h 208"/>
              <a:gd name="T28" fmla="*/ 0 w 166"/>
              <a:gd name="T29" fmla="*/ 1 h 208"/>
              <a:gd name="T30" fmla="*/ 1 w 166"/>
              <a:gd name="T31" fmla="*/ 1 h 208"/>
              <a:gd name="T32" fmla="*/ 1 w 166"/>
              <a:gd name="T33" fmla="*/ 1 h 208"/>
              <a:gd name="T34" fmla="*/ 1 w 166"/>
              <a:gd name="T35" fmla="*/ 1 h 208"/>
              <a:gd name="T36" fmla="*/ 1 w 166"/>
              <a:gd name="T37" fmla="*/ 1 h 208"/>
              <a:gd name="T38" fmla="*/ 1 w 166"/>
              <a:gd name="T39" fmla="*/ 1 h 208"/>
              <a:gd name="T40" fmla="*/ 1 w 166"/>
              <a:gd name="T41" fmla="*/ 1 h 208"/>
              <a:gd name="T42" fmla="*/ 1 w 166"/>
              <a:gd name="T43" fmla="*/ 1 h 208"/>
              <a:gd name="T44" fmla="*/ 1 w 166"/>
              <a:gd name="T45" fmla="*/ 1 h 208"/>
              <a:gd name="T46" fmla="*/ 1 w 166"/>
              <a:gd name="T47" fmla="*/ 1 h 208"/>
              <a:gd name="T48" fmla="*/ 1 w 166"/>
              <a:gd name="T49" fmla="*/ 1 h 208"/>
              <a:gd name="T50" fmla="*/ 1 w 166"/>
              <a:gd name="T51" fmla="*/ 1 h 208"/>
              <a:gd name="T52" fmla="*/ 1 w 166"/>
              <a:gd name="T53" fmla="*/ 1 h 208"/>
              <a:gd name="T54" fmla="*/ 1 w 166"/>
              <a:gd name="T55" fmla="*/ 1 h 208"/>
              <a:gd name="T56" fmla="*/ 1 w 166"/>
              <a:gd name="T57" fmla="*/ 1 h 208"/>
              <a:gd name="T58" fmla="*/ 1 w 166"/>
              <a:gd name="T59" fmla="*/ 1 h 208"/>
              <a:gd name="T60" fmla="*/ 1 w 166"/>
              <a:gd name="T61" fmla="*/ 1 h 208"/>
              <a:gd name="T62" fmla="*/ 1 w 166"/>
              <a:gd name="T63" fmla="*/ 1 h 208"/>
              <a:gd name="T64" fmla="*/ 1 w 166"/>
              <a:gd name="T65" fmla="*/ 1 h 208"/>
              <a:gd name="T66" fmla="*/ 1 w 166"/>
              <a:gd name="T67" fmla="*/ 1 h 208"/>
              <a:gd name="T68" fmla="*/ 1 w 166"/>
              <a:gd name="T69" fmla="*/ 1 h 208"/>
              <a:gd name="T70" fmla="*/ 1 w 166"/>
              <a:gd name="T71" fmla="*/ 1 h 208"/>
              <a:gd name="T72" fmla="*/ 1 w 166"/>
              <a:gd name="T73" fmla="*/ 1 h 208"/>
              <a:gd name="T74" fmla="*/ 1 w 166"/>
              <a:gd name="T75" fmla="*/ 1 h 208"/>
              <a:gd name="T76" fmla="*/ 1 w 166"/>
              <a:gd name="T77" fmla="*/ 1 h 208"/>
              <a:gd name="T78" fmla="*/ 1 w 166"/>
              <a:gd name="T79" fmla="*/ 1 h 208"/>
              <a:gd name="T80" fmla="*/ 1 w 166"/>
              <a:gd name="T81" fmla="*/ 1 h 208"/>
              <a:gd name="T82" fmla="*/ 1 w 166"/>
              <a:gd name="T83" fmla="*/ 1 h 208"/>
              <a:gd name="T84" fmla="*/ 1 w 166"/>
              <a:gd name="T85" fmla="*/ 1 h 208"/>
              <a:gd name="T86" fmla="*/ 1 w 166"/>
              <a:gd name="T87" fmla="*/ 1 h 208"/>
              <a:gd name="T88" fmla="*/ 1 w 166"/>
              <a:gd name="T89" fmla="*/ 1 h 208"/>
              <a:gd name="T90" fmla="*/ 1 w 166"/>
              <a:gd name="T91" fmla="*/ 1 h 208"/>
              <a:gd name="T92" fmla="*/ 1 w 166"/>
              <a:gd name="T93" fmla="*/ 1 h 208"/>
              <a:gd name="T94" fmla="*/ 1 w 166"/>
              <a:gd name="T95" fmla="*/ 1 h 208"/>
              <a:gd name="T96" fmla="*/ 1 w 166"/>
              <a:gd name="T97" fmla="*/ 0 h 20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6"/>
              <a:gd name="T148" fmla="*/ 0 h 208"/>
              <a:gd name="T149" fmla="*/ 166 w 166"/>
              <a:gd name="T150" fmla="*/ 208 h 20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6" h="208">
                <a:moveTo>
                  <a:pt x="60" y="0"/>
                </a:moveTo>
                <a:cubicBezTo>
                  <a:pt x="59" y="9"/>
                  <a:pt x="59" y="9"/>
                  <a:pt x="59" y="9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2"/>
                  <a:pt x="34" y="2"/>
                  <a:pt x="34" y="2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13"/>
                  <a:pt x="53" y="30"/>
                  <a:pt x="49" y="36"/>
                </a:cubicBezTo>
                <a:cubicBezTo>
                  <a:pt x="44" y="42"/>
                  <a:pt x="36" y="32"/>
                  <a:pt x="30" y="32"/>
                </a:cubicBezTo>
                <a:cubicBezTo>
                  <a:pt x="21" y="32"/>
                  <a:pt x="15" y="40"/>
                  <a:pt x="13" y="43"/>
                </a:cubicBezTo>
                <a:cubicBezTo>
                  <a:pt x="9" y="49"/>
                  <a:pt x="19" y="66"/>
                  <a:pt x="15" y="70"/>
                </a:cubicBezTo>
                <a:cubicBezTo>
                  <a:pt x="11" y="72"/>
                  <a:pt x="6" y="72"/>
                  <a:pt x="2" y="78"/>
                </a:cubicBezTo>
                <a:cubicBezTo>
                  <a:pt x="0" y="83"/>
                  <a:pt x="3" y="108"/>
                  <a:pt x="3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27"/>
                  <a:pt x="9" y="127"/>
                  <a:pt x="9" y="12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4"/>
                  <a:pt x="0" y="144"/>
                  <a:pt x="0" y="144"/>
                </a:cubicBezTo>
                <a:cubicBezTo>
                  <a:pt x="7" y="148"/>
                  <a:pt x="7" y="148"/>
                  <a:pt x="7" y="14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5" y="159"/>
                  <a:pt x="25" y="159"/>
                  <a:pt x="25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49" y="170"/>
                  <a:pt x="49" y="170"/>
                  <a:pt x="49" y="170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99"/>
                  <a:pt x="72" y="199"/>
                  <a:pt x="72" y="199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93" y="208"/>
                  <a:pt x="93" y="208"/>
                  <a:pt x="93" y="208"/>
                </a:cubicBezTo>
                <a:cubicBezTo>
                  <a:pt x="91" y="193"/>
                  <a:pt x="91" y="193"/>
                  <a:pt x="91" y="193"/>
                </a:cubicBezTo>
                <a:cubicBezTo>
                  <a:pt x="87" y="174"/>
                  <a:pt x="87" y="174"/>
                  <a:pt x="87" y="174"/>
                </a:cubicBezTo>
                <a:cubicBezTo>
                  <a:pt x="82" y="172"/>
                  <a:pt x="82" y="172"/>
                  <a:pt x="82" y="172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35" y="129"/>
                  <a:pt x="135" y="129"/>
                  <a:pt x="135" y="129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8" y="90"/>
                  <a:pt x="138" y="90"/>
                  <a:pt x="13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53" y="92"/>
                  <a:pt x="153" y="92"/>
                  <a:pt x="153" y="92"/>
                </a:cubicBezTo>
                <a:cubicBezTo>
                  <a:pt x="158" y="83"/>
                  <a:pt x="158" y="83"/>
                  <a:pt x="158" y="83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6" y="66"/>
                  <a:pt x="166" y="66"/>
                  <a:pt x="166" y="66"/>
                </a:cubicBezTo>
                <a:cubicBezTo>
                  <a:pt x="153" y="63"/>
                  <a:pt x="153" y="63"/>
                  <a:pt x="153" y="63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94" y="30"/>
                  <a:pt x="94" y="30"/>
                  <a:pt x="94" y="30"/>
                </a:cubicBezTo>
                <a:cubicBezTo>
                  <a:pt x="78" y="19"/>
                  <a:pt x="78" y="19"/>
                  <a:pt x="78" y="19"/>
                </a:cubicBezTo>
                <a:cubicBezTo>
                  <a:pt x="66" y="10"/>
                  <a:pt x="66" y="10"/>
                  <a:pt x="66" y="10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215">
              <a:latin typeface="Calibri"/>
            </a:endParaRPr>
          </a:p>
        </p:txBody>
      </p:sp>
      <p:grpSp>
        <p:nvGrpSpPr>
          <p:cNvPr id="13388" name="Group 225"/>
          <p:cNvGrpSpPr>
            <a:grpSpLocks/>
          </p:cNvGrpSpPr>
          <p:nvPr/>
        </p:nvGrpSpPr>
        <p:grpSpPr bwMode="auto">
          <a:xfrm>
            <a:off x="5561135" y="4425463"/>
            <a:ext cx="427892" cy="555380"/>
            <a:chOff x="784" y="1101"/>
            <a:chExt cx="374" cy="479"/>
          </a:xfrm>
          <a:solidFill>
            <a:schemeClr val="bg1">
              <a:lumMod val="75000"/>
            </a:schemeClr>
          </a:solidFill>
        </p:grpSpPr>
        <p:sp>
          <p:nvSpPr>
            <p:cNvPr id="13389" name="Freeform 226"/>
            <p:cNvSpPr>
              <a:spLocks/>
            </p:cNvSpPr>
            <p:nvPr/>
          </p:nvSpPr>
          <p:spPr bwMode="auto">
            <a:xfrm>
              <a:off x="784" y="1101"/>
              <a:ext cx="374" cy="418"/>
            </a:xfrm>
            <a:custGeom>
              <a:avLst/>
              <a:gdLst>
                <a:gd name="T0" fmla="*/ 2147483647 w 158"/>
                <a:gd name="T1" fmla="*/ 2147483647 h 177"/>
                <a:gd name="T2" fmla="*/ 2147483647 w 158"/>
                <a:gd name="T3" fmla="*/ 2147483647 h 177"/>
                <a:gd name="T4" fmla="*/ 2147483647 w 158"/>
                <a:gd name="T5" fmla="*/ 2147483647 h 177"/>
                <a:gd name="T6" fmla="*/ 2147483647 w 158"/>
                <a:gd name="T7" fmla="*/ 2147483647 h 177"/>
                <a:gd name="T8" fmla="*/ 2147483647 w 158"/>
                <a:gd name="T9" fmla="*/ 2147483647 h 177"/>
                <a:gd name="T10" fmla="*/ 2147483647 w 158"/>
                <a:gd name="T11" fmla="*/ 2147483647 h 177"/>
                <a:gd name="T12" fmla="*/ 2147483647 w 158"/>
                <a:gd name="T13" fmla="*/ 2147483647 h 177"/>
                <a:gd name="T14" fmla="*/ 2147483647 w 158"/>
                <a:gd name="T15" fmla="*/ 2147483647 h 177"/>
                <a:gd name="T16" fmla="*/ 2147483647 w 158"/>
                <a:gd name="T17" fmla="*/ 2147483647 h 177"/>
                <a:gd name="T18" fmla="*/ 2147483647 w 158"/>
                <a:gd name="T19" fmla="*/ 2147483647 h 177"/>
                <a:gd name="T20" fmla="*/ 2147483647 w 158"/>
                <a:gd name="T21" fmla="*/ 2147483647 h 177"/>
                <a:gd name="T22" fmla="*/ 2147483647 w 158"/>
                <a:gd name="T23" fmla="*/ 2147483647 h 177"/>
                <a:gd name="T24" fmla="*/ 2147483647 w 158"/>
                <a:gd name="T25" fmla="*/ 2147483647 h 177"/>
                <a:gd name="T26" fmla="*/ 2147483647 w 158"/>
                <a:gd name="T27" fmla="*/ 2147483647 h 177"/>
                <a:gd name="T28" fmla="*/ 0 w 158"/>
                <a:gd name="T29" fmla="*/ 2147483647 h 177"/>
                <a:gd name="T30" fmla="*/ 2147483647 w 158"/>
                <a:gd name="T31" fmla="*/ 2147483647 h 177"/>
                <a:gd name="T32" fmla="*/ 2147483647 w 158"/>
                <a:gd name="T33" fmla="*/ 2147483647 h 177"/>
                <a:gd name="T34" fmla="*/ 2147483647 w 158"/>
                <a:gd name="T35" fmla="*/ 2147483647 h 177"/>
                <a:gd name="T36" fmla="*/ 2147483647 w 158"/>
                <a:gd name="T37" fmla="*/ 2147483647 h 177"/>
                <a:gd name="T38" fmla="*/ 2147483647 w 158"/>
                <a:gd name="T39" fmla="*/ 2147483647 h 177"/>
                <a:gd name="T40" fmla="*/ 2147483647 w 158"/>
                <a:gd name="T41" fmla="*/ 2147483647 h 177"/>
                <a:gd name="T42" fmla="*/ 2147483647 w 158"/>
                <a:gd name="T43" fmla="*/ 2147483647 h 177"/>
                <a:gd name="T44" fmla="*/ 2147483647 w 158"/>
                <a:gd name="T45" fmla="*/ 2147483647 h 177"/>
                <a:gd name="T46" fmla="*/ 2147483647 w 158"/>
                <a:gd name="T47" fmla="*/ 2147483647 h 177"/>
                <a:gd name="T48" fmla="*/ 2147483647 w 158"/>
                <a:gd name="T49" fmla="*/ 2147483647 h 177"/>
                <a:gd name="T50" fmla="*/ 2147483647 w 158"/>
                <a:gd name="T51" fmla="*/ 2147483647 h 177"/>
                <a:gd name="T52" fmla="*/ 2147483647 w 158"/>
                <a:gd name="T53" fmla="*/ 2147483647 h 177"/>
                <a:gd name="T54" fmla="*/ 2147483647 w 158"/>
                <a:gd name="T55" fmla="*/ 2147483647 h 177"/>
                <a:gd name="T56" fmla="*/ 2147483647 w 158"/>
                <a:gd name="T57" fmla="*/ 2147483647 h 177"/>
                <a:gd name="T58" fmla="*/ 2147483647 w 158"/>
                <a:gd name="T59" fmla="*/ 2147483647 h 177"/>
                <a:gd name="T60" fmla="*/ 2147483647 w 158"/>
                <a:gd name="T61" fmla="*/ 2147483647 h 177"/>
                <a:gd name="T62" fmla="*/ 2147483647 w 158"/>
                <a:gd name="T63" fmla="*/ 2147483647 h 177"/>
                <a:gd name="T64" fmla="*/ 2147483647 w 158"/>
                <a:gd name="T65" fmla="*/ 2147483647 h 177"/>
                <a:gd name="T66" fmla="*/ 2147483647 w 158"/>
                <a:gd name="T67" fmla="*/ 2147483647 h 177"/>
                <a:gd name="T68" fmla="*/ 2147483647 w 158"/>
                <a:gd name="T69" fmla="*/ 2147483647 h 177"/>
                <a:gd name="T70" fmla="*/ 2147483647 w 158"/>
                <a:gd name="T71" fmla="*/ 2147483647 h 177"/>
                <a:gd name="T72" fmla="*/ 2147483647 w 158"/>
                <a:gd name="T73" fmla="*/ 2147483647 h 177"/>
                <a:gd name="T74" fmla="*/ 2147483647 w 158"/>
                <a:gd name="T75" fmla="*/ 2147483647 h 177"/>
                <a:gd name="T76" fmla="*/ 2147483647 w 158"/>
                <a:gd name="T77" fmla="*/ 2147483647 h 177"/>
                <a:gd name="T78" fmla="*/ 2147483647 w 158"/>
                <a:gd name="T79" fmla="*/ 2147483647 h 177"/>
                <a:gd name="T80" fmla="*/ 2147483647 w 158"/>
                <a:gd name="T81" fmla="*/ 2147483647 h 177"/>
                <a:gd name="T82" fmla="*/ 2147483647 w 158"/>
                <a:gd name="T83" fmla="*/ 2147483647 h 177"/>
                <a:gd name="T84" fmla="*/ 2147483647 w 158"/>
                <a:gd name="T85" fmla="*/ 2147483647 h 177"/>
                <a:gd name="T86" fmla="*/ 2147483647 w 158"/>
                <a:gd name="T87" fmla="*/ 2147483647 h 177"/>
                <a:gd name="T88" fmla="*/ 2147483647 w 158"/>
                <a:gd name="T89" fmla="*/ 2147483647 h 177"/>
                <a:gd name="T90" fmla="*/ 2147483647 w 158"/>
                <a:gd name="T91" fmla="*/ 2147483647 h 1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8"/>
                <a:gd name="T139" fmla="*/ 0 h 177"/>
                <a:gd name="T140" fmla="*/ 158 w 158"/>
                <a:gd name="T141" fmla="*/ 177 h 1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8" h="177">
                  <a:moveTo>
                    <a:pt x="150" y="119"/>
                  </a:moveTo>
                  <a:cubicBezTo>
                    <a:pt x="148" y="117"/>
                    <a:pt x="139" y="115"/>
                    <a:pt x="139" y="115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5" y="90"/>
                    <a:pt x="136" y="89"/>
                  </a:cubicBezTo>
                  <a:cubicBezTo>
                    <a:pt x="137" y="87"/>
                    <a:pt x="137" y="83"/>
                    <a:pt x="137" y="83"/>
                  </a:cubicBezTo>
                  <a:cubicBezTo>
                    <a:pt x="137" y="83"/>
                    <a:pt x="140" y="80"/>
                    <a:pt x="139" y="77"/>
                  </a:cubicBezTo>
                  <a:cubicBezTo>
                    <a:pt x="138" y="74"/>
                    <a:pt x="134" y="77"/>
                    <a:pt x="134" y="7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63"/>
                    <a:pt x="135" y="60"/>
                    <a:pt x="128" y="58"/>
                  </a:cubicBezTo>
                  <a:cubicBezTo>
                    <a:pt x="123" y="58"/>
                    <a:pt x="122" y="71"/>
                    <a:pt x="119" y="71"/>
                  </a:cubicBezTo>
                  <a:cubicBezTo>
                    <a:pt x="116" y="72"/>
                    <a:pt x="116" y="65"/>
                    <a:pt x="113" y="64"/>
                  </a:cubicBezTo>
                  <a:cubicBezTo>
                    <a:pt x="111" y="62"/>
                    <a:pt x="108" y="67"/>
                    <a:pt x="105" y="65"/>
                  </a:cubicBezTo>
                  <a:cubicBezTo>
                    <a:pt x="102" y="65"/>
                    <a:pt x="100" y="61"/>
                    <a:pt x="99" y="60"/>
                  </a:cubicBezTo>
                  <a:cubicBezTo>
                    <a:pt x="97" y="60"/>
                    <a:pt x="90" y="58"/>
                    <a:pt x="90" y="58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2"/>
                    <a:pt x="94" y="46"/>
                    <a:pt x="94" y="41"/>
                  </a:cubicBezTo>
                  <a:cubicBezTo>
                    <a:pt x="93" y="35"/>
                    <a:pt x="84" y="39"/>
                    <a:pt x="84" y="39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3" y="19"/>
                    <a:pt x="61" y="19"/>
                  </a:cubicBezTo>
                  <a:cubicBezTo>
                    <a:pt x="58" y="19"/>
                    <a:pt x="57" y="11"/>
                    <a:pt x="57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2" y="0"/>
                    <a:pt x="31" y="5"/>
                    <a:pt x="31" y="5"/>
                  </a:cubicBezTo>
                  <a:cubicBezTo>
                    <a:pt x="31" y="5"/>
                    <a:pt x="28" y="3"/>
                    <a:pt x="26" y="3"/>
                  </a:cubicBezTo>
                  <a:cubicBezTo>
                    <a:pt x="24" y="3"/>
                    <a:pt x="21" y="6"/>
                    <a:pt x="19" y="8"/>
                  </a:cubicBezTo>
                  <a:cubicBezTo>
                    <a:pt x="17" y="11"/>
                    <a:pt x="11" y="14"/>
                    <a:pt x="11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1"/>
                    <a:pt x="4" y="24"/>
                    <a:pt x="4" y="24"/>
                  </a:cubicBezTo>
                  <a:cubicBezTo>
                    <a:pt x="4" y="28"/>
                    <a:pt x="0" y="32"/>
                    <a:pt x="2" y="33"/>
                  </a:cubicBezTo>
                  <a:cubicBezTo>
                    <a:pt x="5" y="37"/>
                    <a:pt x="5" y="33"/>
                    <a:pt x="8" y="33"/>
                  </a:cubicBezTo>
                  <a:cubicBezTo>
                    <a:pt x="12" y="33"/>
                    <a:pt x="11" y="37"/>
                    <a:pt x="6" y="39"/>
                  </a:cubicBezTo>
                  <a:cubicBezTo>
                    <a:pt x="2" y="40"/>
                    <a:pt x="6" y="43"/>
                    <a:pt x="6" y="4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73"/>
                    <a:pt x="19" y="75"/>
                  </a:cubicBezTo>
                  <a:cubicBezTo>
                    <a:pt x="18" y="78"/>
                    <a:pt x="15" y="82"/>
                    <a:pt x="15" y="82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3" y="90"/>
                    <a:pt x="15" y="91"/>
                  </a:cubicBezTo>
                  <a:cubicBezTo>
                    <a:pt x="18" y="92"/>
                    <a:pt x="24" y="92"/>
                    <a:pt x="24" y="92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6"/>
                    <a:pt x="31" y="106"/>
                  </a:cubicBezTo>
                  <a:cubicBezTo>
                    <a:pt x="27" y="106"/>
                    <a:pt x="21" y="106"/>
                    <a:pt x="21" y="106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37" y="122"/>
                    <a:pt x="32" y="124"/>
                  </a:cubicBezTo>
                  <a:cubicBezTo>
                    <a:pt x="28" y="128"/>
                    <a:pt x="24" y="124"/>
                    <a:pt x="24" y="124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31" y="132"/>
                    <a:pt x="31" y="132"/>
                    <a:pt x="31" y="13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58"/>
                    <a:pt x="71" y="157"/>
                    <a:pt x="71" y="157"/>
                  </a:cubicBezTo>
                  <a:cubicBezTo>
                    <a:pt x="72" y="156"/>
                    <a:pt x="72" y="155"/>
                    <a:pt x="73" y="154"/>
                  </a:cubicBezTo>
                  <a:cubicBezTo>
                    <a:pt x="73" y="154"/>
                    <a:pt x="72" y="153"/>
                    <a:pt x="73" y="152"/>
                  </a:cubicBezTo>
                  <a:cubicBezTo>
                    <a:pt x="74" y="151"/>
                    <a:pt x="76" y="149"/>
                    <a:pt x="76" y="149"/>
                  </a:cubicBezTo>
                  <a:cubicBezTo>
                    <a:pt x="76" y="149"/>
                    <a:pt x="77" y="145"/>
                    <a:pt x="77" y="145"/>
                  </a:cubicBezTo>
                  <a:cubicBezTo>
                    <a:pt x="76" y="144"/>
                    <a:pt x="76" y="143"/>
                    <a:pt x="75" y="143"/>
                  </a:cubicBezTo>
                  <a:cubicBezTo>
                    <a:pt x="75" y="142"/>
                    <a:pt x="76" y="139"/>
                    <a:pt x="76" y="139"/>
                  </a:cubicBezTo>
                  <a:cubicBezTo>
                    <a:pt x="76" y="139"/>
                    <a:pt x="77" y="138"/>
                    <a:pt x="78" y="138"/>
                  </a:cubicBezTo>
                  <a:cubicBezTo>
                    <a:pt x="79" y="137"/>
                    <a:pt x="80" y="138"/>
                    <a:pt x="81" y="138"/>
                  </a:cubicBezTo>
                  <a:cubicBezTo>
                    <a:pt x="81" y="138"/>
                    <a:pt x="82" y="135"/>
                    <a:pt x="82" y="135"/>
                  </a:cubicBezTo>
                  <a:cubicBezTo>
                    <a:pt x="82" y="136"/>
                    <a:pt x="82" y="134"/>
                    <a:pt x="83" y="134"/>
                  </a:cubicBezTo>
                  <a:cubicBezTo>
                    <a:pt x="84" y="134"/>
                    <a:pt x="84" y="136"/>
                    <a:pt x="84" y="136"/>
                  </a:cubicBezTo>
                  <a:cubicBezTo>
                    <a:pt x="84" y="136"/>
                    <a:pt x="85" y="137"/>
                    <a:pt x="85" y="138"/>
                  </a:cubicBezTo>
                  <a:cubicBezTo>
                    <a:pt x="84" y="139"/>
                    <a:pt x="83" y="140"/>
                    <a:pt x="83" y="140"/>
                  </a:cubicBezTo>
                  <a:cubicBezTo>
                    <a:pt x="83" y="140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2"/>
                    <a:pt x="88" y="142"/>
                  </a:cubicBezTo>
                  <a:cubicBezTo>
                    <a:pt x="89" y="142"/>
                    <a:pt x="89" y="142"/>
                    <a:pt x="90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1" y="144"/>
                    <a:pt x="93" y="143"/>
                    <a:pt x="94" y="143"/>
                  </a:cubicBezTo>
                  <a:cubicBezTo>
                    <a:pt x="95" y="143"/>
                    <a:pt x="95" y="145"/>
                    <a:pt x="95" y="145"/>
                  </a:cubicBezTo>
                  <a:cubicBezTo>
                    <a:pt x="95" y="145"/>
                    <a:pt x="97" y="145"/>
                    <a:pt x="98" y="146"/>
                  </a:cubicBezTo>
                  <a:cubicBezTo>
                    <a:pt x="98" y="146"/>
                    <a:pt x="98" y="149"/>
                    <a:pt x="98" y="149"/>
                  </a:cubicBezTo>
                  <a:cubicBezTo>
                    <a:pt x="98" y="149"/>
                    <a:pt x="99" y="150"/>
                    <a:pt x="100" y="150"/>
                  </a:cubicBezTo>
                  <a:cubicBezTo>
                    <a:pt x="101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114" y="157"/>
                    <a:pt x="116" y="157"/>
                    <a:pt x="117" y="158"/>
                  </a:cubicBezTo>
                  <a:cubicBezTo>
                    <a:pt x="117" y="158"/>
                    <a:pt x="118" y="161"/>
                    <a:pt x="118" y="161"/>
                  </a:cubicBezTo>
                  <a:cubicBezTo>
                    <a:pt x="118" y="161"/>
                    <a:pt x="119" y="163"/>
                    <a:pt x="119" y="163"/>
                  </a:cubicBezTo>
                  <a:cubicBezTo>
                    <a:pt x="119" y="164"/>
                    <a:pt x="118" y="166"/>
                    <a:pt x="118" y="166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70"/>
                    <a:pt x="115" y="172"/>
                    <a:pt x="115" y="172"/>
                  </a:cubicBezTo>
                  <a:cubicBezTo>
                    <a:pt x="115" y="173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6"/>
                  </a:cubicBezTo>
                  <a:cubicBezTo>
                    <a:pt x="114" y="176"/>
                    <a:pt x="113" y="176"/>
                    <a:pt x="112" y="177"/>
                  </a:cubicBezTo>
                  <a:cubicBezTo>
                    <a:pt x="114" y="177"/>
                    <a:pt x="115" y="177"/>
                    <a:pt x="116" y="177"/>
                  </a:cubicBezTo>
                  <a:cubicBezTo>
                    <a:pt x="120" y="177"/>
                    <a:pt x="125" y="172"/>
                    <a:pt x="125" y="172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8"/>
                    <a:pt x="139" y="146"/>
                    <a:pt x="142" y="144"/>
                  </a:cubicBezTo>
                  <a:cubicBezTo>
                    <a:pt x="145" y="141"/>
                    <a:pt x="148" y="143"/>
                    <a:pt x="150" y="142"/>
                  </a:cubicBezTo>
                  <a:cubicBezTo>
                    <a:pt x="151" y="141"/>
                    <a:pt x="152" y="139"/>
                    <a:pt x="152" y="139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8" y="128"/>
                    <a:pt x="155" y="121"/>
                    <a:pt x="150" y="119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  <p:sp>
          <p:nvSpPr>
            <p:cNvPr id="13390" name="Freeform 227"/>
            <p:cNvSpPr>
              <a:spLocks/>
            </p:cNvSpPr>
            <p:nvPr/>
          </p:nvSpPr>
          <p:spPr bwMode="auto">
            <a:xfrm>
              <a:off x="904" y="1417"/>
              <a:ext cx="160" cy="163"/>
            </a:xfrm>
            <a:custGeom>
              <a:avLst/>
              <a:gdLst>
                <a:gd name="T0" fmla="*/ 2147483647 w 68"/>
                <a:gd name="T1" fmla="*/ 2147483647 h 69"/>
                <a:gd name="T2" fmla="*/ 2147483647 w 68"/>
                <a:gd name="T3" fmla="*/ 2147483647 h 69"/>
                <a:gd name="T4" fmla="*/ 2147483647 w 68"/>
                <a:gd name="T5" fmla="*/ 2147483647 h 69"/>
                <a:gd name="T6" fmla="*/ 2147483647 w 68"/>
                <a:gd name="T7" fmla="*/ 2147483647 h 69"/>
                <a:gd name="T8" fmla="*/ 2147483647 w 68"/>
                <a:gd name="T9" fmla="*/ 2147483647 h 69"/>
                <a:gd name="T10" fmla="*/ 2147483647 w 68"/>
                <a:gd name="T11" fmla="*/ 2147483647 h 69"/>
                <a:gd name="T12" fmla="*/ 2147483647 w 68"/>
                <a:gd name="T13" fmla="*/ 2147483647 h 69"/>
                <a:gd name="T14" fmla="*/ 2147483647 w 68"/>
                <a:gd name="T15" fmla="*/ 2147483647 h 69"/>
                <a:gd name="T16" fmla="*/ 2147483647 w 68"/>
                <a:gd name="T17" fmla="*/ 2147483647 h 69"/>
                <a:gd name="T18" fmla="*/ 2147483647 w 68"/>
                <a:gd name="T19" fmla="*/ 2147483647 h 69"/>
                <a:gd name="T20" fmla="*/ 2147483647 w 68"/>
                <a:gd name="T21" fmla="*/ 2147483647 h 69"/>
                <a:gd name="T22" fmla="*/ 2147483647 w 68"/>
                <a:gd name="T23" fmla="*/ 2147483647 h 69"/>
                <a:gd name="T24" fmla="*/ 2147483647 w 68"/>
                <a:gd name="T25" fmla="*/ 2147483647 h 69"/>
                <a:gd name="T26" fmla="*/ 2147483647 w 68"/>
                <a:gd name="T27" fmla="*/ 2147483647 h 69"/>
                <a:gd name="T28" fmla="*/ 2147483647 w 68"/>
                <a:gd name="T29" fmla="*/ 2147483647 h 69"/>
                <a:gd name="T30" fmla="*/ 2147483647 w 68"/>
                <a:gd name="T31" fmla="*/ 1937541171 h 69"/>
                <a:gd name="T32" fmla="*/ 2147483647 w 68"/>
                <a:gd name="T33" fmla="*/ 2147483647 h 69"/>
                <a:gd name="T34" fmla="*/ 2147483647 w 68"/>
                <a:gd name="T35" fmla="*/ 2147483647 h 69"/>
                <a:gd name="T36" fmla="*/ 2147483647 w 68"/>
                <a:gd name="T37" fmla="*/ 2147483647 h 69"/>
                <a:gd name="T38" fmla="*/ 2147483647 w 68"/>
                <a:gd name="T39" fmla="*/ 2147483647 h 69"/>
                <a:gd name="T40" fmla="*/ 2147483647 w 68"/>
                <a:gd name="T41" fmla="*/ 2147483647 h 69"/>
                <a:gd name="T42" fmla="*/ 2147483647 w 68"/>
                <a:gd name="T43" fmla="*/ 2147483647 h 69"/>
                <a:gd name="T44" fmla="*/ 2147483647 w 68"/>
                <a:gd name="T45" fmla="*/ 2147483647 h 69"/>
                <a:gd name="T46" fmla="*/ 0 w 68"/>
                <a:gd name="T47" fmla="*/ 2147483647 h 69"/>
                <a:gd name="T48" fmla="*/ 2147483647 w 68"/>
                <a:gd name="T49" fmla="*/ 2147483647 h 69"/>
                <a:gd name="T50" fmla="*/ 2147483647 w 68"/>
                <a:gd name="T51" fmla="*/ 2147483647 h 69"/>
                <a:gd name="T52" fmla="*/ 2147483647 w 68"/>
                <a:gd name="T53" fmla="*/ 2147483647 h 69"/>
                <a:gd name="T54" fmla="*/ 2147483647 w 68"/>
                <a:gd name="T55" fmla="*/ 2147483647 h 69"/>
                <a:gd name="T56" fmla="*/ 2147483647 w 68"/>
                <a:gd name="T57" fmla="*/ 2147483647 h 69"/>
                <a:gd name="T58" fmla="*/ 2147483647 w 68"/>
                <a:gd name="T59" fmla="*/ 2147483647 h 69"/>
                <a:gd name="T60" fmla="*/ 2147483647 w 68"/>
                <a:gd name="T61" fmla="*/ 2147483647 h 69"/>
                <a:gd name="T62" fmla="*/ 2147483647 w 68"/>
                <a:gd name="T63" fmla="*/ 2147483647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"/>
                <a:gd name="T97" fmla="*/ 0 h 69"/>
                <a:gd name="T98" fmla="*/ 68 w 68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" h="69">
                  <a:moveTo>
                    <a:pt x="63" y="42"/>
                  </a:moveTo>
                  <a:cubicBezTo>
                    <a:pt x="63" y="41"/>
                    <a:pt x="63" y="40"/>
                    <a:pt x="63" y="40"/>
                  </a:cubicBezTo>
                  <a:cubicBezTo>
                    <a:pt x="63" y="40"/>
                    <a:pt x="64" y="39"/>
                    <a:pt x="64" y="38"/>
                  </a:cubicBezTo>
                  <a:cubicBezTo>
                    <a:pt x="64" y="38"/>
                    <a:pt x="65" y="36"/>
                    <a:pt x="65" y="3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68" y="30"/>
                    <a:pt x="68" y="29"/>
                  </a:cubicBezTo>
                  <a:cubicBezTo>
                    <a:pt x="68" y="29"/>
                    <a:pt x="67" y="27"/>
                    <a:pt x="67" y="27"/>
                  </a:cubicBezTo>
                  <a:cubicBezTo>
                    <a:pt x="67" y="27"/>
                    <a:pt x="66" y="24"/>
                    <a:pt x="66" y="24"/>
                  </a:cubicBezTo>
                  <a:cubicBezTo>
                    <a:pt x="65" y="23"/>
                    <a:pt x="63" y="23"/>
                    <a:pt x="63" y="2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6"/>
                    <a:pt x="51" y="16"/>
                  </a:cubicBezTo>
                  <a:cubicBezTo>
                    <a:pt x="51" y="16"/>
                    <a:pt x="50" y="16"/>
                    <a:pt x="49" y="16"/>
                  </a:cubicBezTo>
                  <a:cubicBezTo>
                    <a:pt x="48" y="16"/>
                    <a:pt x="47" y="15"/>
                    <a:pt x="47" y="15"/>
                  </a:cubicBezTo>
                  <a:cubicBezTo>
                    <a:pt x="47" y="15"/>
                    <a:pt x="47" y="12"/>
                    <a:pt x="47" y="12"/>
                  </a:cubicBezTo>
                  <a:cubicBezTo>
                    <a:pt x="46" y="11"/>
                    <a:pt x="44" y="11"/>
                    <a:pt x="44" y="11"/>
                  </a:cubicBezTo>
                  <a:cubicBezTo>
                    <a:pt x="44" y="11"/>
                    <a:pt x="44" y="9"/>
                    <a:pt x="43" y="9"/>
                  </a:cubicBezTo>
                  <a:cubicBezTo>
                    <a:pt x="42" y="9"/>
                    <a:pt x="40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7" y="8"/>
                  </a:cubicBezTo>
                  <a:cubicBezTo>
                    <a:pt x="37" y="8"/>
                    <a:pt x="37" y="7"/>
                    <a:pt x="37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6"/>
                    <a:pt x="32" y="6"/>
                  </a:cubicBezTo>
                  <a:cubicBezTo>
                    <a:pt x="32" y="6"/>
                    <a:pt x="33" y="5"/>
                    <a:pt x="34" y="4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3" y="2"/>
                    <a:pt x="33" y="0"/>
                    <a:pt x="32" y="0"/>
                  </a:cubicBezTo>
                  <a:cubicBezTo>
                    <a:pt x="31" y="0"/>
                    <a:pt x="31" y="2"/>
                    <a:pt x="31" y="1"/>
                  </a:cubicBezTo>
                  <a:cubicBezTo>
                    <a:pt x="31" y="1"/>
                    <a:pt x="30" y="4"/>
                    <a:pt x="30" y="4"/>
                  </a:cubicBezTo>
                  <a:cubicBezTo>
                    <a:pt x="29" y="4"/>
                    <a:pt x="28" y="3"/>
                    <a:pt x="27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4" y="8"/>
                    <a:pt x="24" y="9"/>
                  </a:cubicBezTo>
                  <a:cubicBezTo>
                    <a:pt x="25" y="9"/>
                    <a:pt x="25" y="10"/>
                    <a:pt x="26" y="11"/>
                  </a:cubicBezTo>
                  <a:cubicBezTo>
                    <a:pt x="26" y="11"/>
                    <a:pt x="25" y="15"/>
                    <a:pt x="25" y="15"/>
                  </a:cubicBezTo>
                  <a:cubicBezTo>
                    <a:pt x="25" y="15"/>
                    <a:pt x="23" y="17"/>
                    <a:pt x="22" y="18"/>
                  </a:cubicBezTo>
                  <a:cubicBezTo>
                    <a:pt x="21" y="19"/>
                    <a:pt x="22" y="20"/>
                    <a:pt x="22" y="20"/>
                  </a:cubicBezTo>
                  <a:cubicBezTo>
                    <a:pt x="21" y="21"/>
                    <a:pt x="21" y="22"/>
                    <a:pt x="20" y="23"/>
                  </a:cubicBezTo>
                  <a:cubicBezTo>
                    <a:pt x="20" y="23"/>
                    <a:pt x="18" y="24"/>
                    <a:pt x="18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1" y="36"/>
                    <a:pt x="12" y="38"/>
                  </a:cubicBezTo>
                  <a:cubicBezTo>
                    <a:pt x="14" y="40"/>
                    <a:pt x="15" y="45"/>
                    <a:pt x="15" y="45"/>
                  </a:cubicBezTo>
                  <a:cubicBezTo>
                    <a:pt x="15" y="45"/>
                    <a:pt x="23" y="46"/>
                    <a:pt x="26" y="48"/>
                  </a:cubicBezTo>
                  <a:cubicBezTo>
                    <a:pt x="28" y="52"/>
                    <a:pt x="31" y="59"/>
                    <a:pt x="31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3" y="58"/>
                    <a:pt x="35" y="55"/>
                  </a:cubicBezTo>
                  <a:cubicBezTo>
                    <a:pt x="37" y="51"/>
                    <a:pt x="42" y="51"/>
                    <a:pt x="42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60" y="43"/>
                    <a:pt x="61" y="43"/>
                  </a:cubicBezTo>
                  <a:cubicBezTo>
                    <a:pt x="62" y="42"/>
                    <a:pt x="63" y="42"/>
                    <a:pt x="63" y="42"/>
                  </a:cubicBez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215">
                <a:latin typeface="Calibri"/>
              </a:endParaRPr>
            </a:p>
          </p:txBody>
        </p:sp>
      </p:grpSp>
      <p:sp>
        <p:nvSpPr>
          <p:cNvPr id="77" name="Tekstikehys 87"/>
          <p:cNvSpPr txBox="1">
            <a:spLocks noChangeArrowheads="1"/>
          </p:cNvSpPr>
          <p:nvPr/>
        </p:nvSpPr>
        <p:spPr bwMode="auto">
          <a:xfrm>
            <a:off x="4729517" y="5772152"/>
            <a:ext cx="474810" cy="23436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fi-FI" sz="923" dirty="0">
                <a:solidFill>
                  <a:srgbClr val="000000"/>
                </a:solidFill>
              </a:rPr>
              <a:t>Malta</a:t>
            </a:r>
          </a:p>
        </p:txBody>
      </p:sp>
      <p:sp>
        <p:nvSpPr>
          <p:cNvPr id="13317" name="Puolivapaa piirto 86"/>
          <p:cNvSpPr>
            <a:spLocks/>
          </p:cNvSpPr>
          <p:nvPr/>
        </p:nvSpPr>
        <p:spPr bwMode="auto">
          <a:xfrm>
            <a:off x="3421675" y="3163766"/>
            <a:ext cx="191966" cy="158262"/>
          </a:xfrm>
          <a:custGeom>
            <a:avLst/>
            <a:gdLst>
              <a:gd name="T0" fmla="*/ 65832 w 208960"/>
              <a:gd name="T1" fmla="*/ 16939 h 171358"/>
              <a:gd name="T2" fmla="*/ 88525 w 208960"/>
              <a:gd name="T3" fmla="*/ 14528 h 171358"/>
              <a:gd name="T4" fmla="*/ 92652 w 208960"/>
              <a:gd name="T5" fmla="*/ 0 h 171358"/>
              <a:gd name="T6" fmla="*/ 107092 w 208960"/>
              <a:gd name="T7" fmla="*/ 2411 h 171358"/>
              <a:gd name="T8" fmla="*/ 113281 w 208960"/>
              <a:gd name="T9" fmla="*/ 4853 h 171358"/>
              <a:gd name="T10" fmla="*/ 129786 w 208960"/>
              <a:gd name="T11" fmla="*/ 7264 h 171358"/>
              <a:gd name="T12" fmla="*/ 142163 w 208960"/>
              <a:gd name="T13" fmla="*/ 9675 h 171358"/>
              <a:gd name="T14" fmla="*/ 148353 w 208960"/>
              <a:gd name="T15" fmla="*/ 12086 h 171358"/>
              <a:gd name="T16" fmla="*/ 150415 w 208960"/>
              <a:gd name="T17" fmla="*/ 19350 h 171358"/>
              <a:gd name="T18" fmla="*/ 154542 w 208960"/>
              <a:gd name="T19" fmla="*/ 26614 h 171358"/>
              <a:gd name="T20" fmla="*/ 160729 w 208960"/>
              <a:gd name="T21" fmla="*/ 75019 h 171358"/>
              <a:gd name="T22" fmla="*/ 158667 w 208960"/>
              <a:gd name="T23" fmla="*/ 87115 h 171358"/>
              <a:gd name="T24" fmla="*/ 152477 w 208960"/>
              <a:gd name="T25" fmla="*/ 91958 h 171358"/>
              <a:gd name="T26" fmla="*/ 148353 w 208960"/>
              <a:gd name="T27" fmla="*/ 99217 h 171358"/>
              <a:gd name="T28" fmla="*/ 154542 w 208960"/>
              <a:gd name="T29" fmla="*/ 104056 h 171358"/>
              <a:gd name="T30" fmla="*/ 177232 w 208960"/>
              <a:gd name="T31" fmla="*/ 106476 h 171358"/>
              <a:gd name="T32" fmla="*/ 175169 w 208960"/>
              <a:gd name="T33" fmla="*/ 123415 h 171358"/>
              <a:gd name="T34" fmla="*/ 173107 w 208960"/>
              <a:gd name="T35" fmla="*/ 130675 h 171358"/>
              <a:gd name="T36" fmla="*/ 158667 w 208960"/>
              <a:gd name="T37" fmla="*/ 118575 h 171358"/>
              <a:gd name="T38" fmla="*/ 154542 w 208960"/>
              <a:gd name="T39" fmla="*/ 125835 h 171358"/>
              <a:gd name="T40" fmla="*/ 160729 w 208960"/>
              <a:gd name="T41" fmla="*/ 140354 h 171358"/>
              <a:gd name="T42" fmla="*/ 158667 w 208960"/>
              <a:gd name="T43" fmla="*/ 147613 h 171358"/>
              <a:gd name="T44" fmla="*/ 138035 w 208960"/>
              <a:gd name="T45" fmla="*/ 154874 h 171358"/>
              <a:gd name="T46" fmla="*/ 115345 w 208960"/>
              <a:gd name="T47" fmla="*/ 166972 h 171358"/>
              <a:gd name="T48" fmla="*/ 100904 w 208960"/>
              <a:gd name="T49" fmla="*/ 162135 h 171358"/>
              <a:gd name="T50" fmla="*/ 86462 w 208960"/>
              <a:gd name="T51" fmla="*/ 159715 h 171358"/>
              <a:gd name="T52" fmla="*/ 78205 w 208960"/>
              <a:gd name="T53" fmla="*/ 137934 h 171358"/>
              <a:gd name="T54" fmla="*/ 76149 w 208960"/>
              <a:gd name="T55" fmla="*/ 113736 h 171358"/>
              <a:gd name="T56" fmla="*/ 72021 w 208960"/>
              <a:gd name="T57" fmla="*/ 106476 h 171358"/>
              <a:gd name="T58" fmla="*/ 51392 w 208960"/>
              <a:gd name="T59" fmla="*/ 108896 h 171358"/>
              <a:gd name="T60" fmla="*/ 49328 w 208960"/>
              <a:gd name="T61" fmla="*/ 116155 h 171358"/>
              <a:gd name="T62" fmla="*/ 47265 w 208960"/>
              <a:gd name="T63" fmla="*/ 130675 h 171358"/>
              <a:gd name="T64" fmla="*/ 41069 w 208960"/>
              <a:gd name="T65" fmla="*/ 135516 h 171358"/>
              <a:gd name="T66" fmla="*/ 26634 w 208960"/>
              <a:gd name="T67" fmla="*/ 128255 h 171358"/>
              <a:gd name="T68" fmla="*/ 22511 w 208960"/>
              <a:gd name="T69" fmla="*/ 120996 h 171358"/>
              <a:gd name="T70" fmla="*/ 6007 w 208960"/>
              <a:gd name="T71" fmla="*/ 118575 h 171358"/>
              <a:gd name="T72" fmla="*/ 6007 w 208960"/>
              <a:gd name="T73" fmla="*/ 82281 h 171358"/>
              <a:gd name="T74" fmla="*/ 1883 w 208960"/>
              <a:gd name="T75" fmla="*/ 75019 h 171358"/>
              <a:gd name="T76" fmla="*/ 8069 w 208960"/>
              <a:gd name="T77" fmla="*/ 70174 h 171358"/>
              <a:gd name="T78" fmla="*/ 26634 w 208960"/>
              <a:gd name="T79" fmla="*/ 67755 h 171358"/>
              <a:gd name="T80" fmla="*/ 28698 w 208960"/>
              <a:gd name="T81" fmla="*/ 60491 h 171358"/>
              <a:gd name="T82" fmla="*/ 30763 w 208960"/>
              <a:gd name="T83" fmla="*/ 50816 h 171358"/>
              <a:gd name="T84" fmla="*/ 49328 w 208960"/>
              <a:gd name="T85" fmla="*/ 53233 h 171358"/>
              <a:gd name="T86" fmla="*/ 57580 w 208960"/>
              <a:gd name="T87" fmla="*/ 31466 h 171358"/>
              <a:gd name="T88" fmla="*/ 65832 w 208960"/>
              <a:gd name="T89" fmla="*/ 16939 h 1713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08960"/>
              <a:gd name="T136" fmla="*/ 0 h 171358"/>
              <a:gd name="T137" fmla="*/ 208960 w 208960"/>
              <a:gd name="T138" fmla="*/ 171358 h 17135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08960" h="171358">
                <a:moveTo>
                  <a:pt x="75989" y="16669"/>
                </a:moveTo>
                <a:cubicBezTo>
                  <a:pt x="81942" y="13891"/>
                  <a:pt x="94464" y="18445"/>
                  <a:pt x="102183" y="14288"/>
                </a:cubicBezTo>
                <a:cubicBezTo>
                  <a:pt x="106603" y="11908"/>
                  <a:pt x="106946" y="0"/>
                  <a:pt x="106946" y="0"/>
                </a:cubicBezTo>
                <a:cubicBezTo>
                  <a:pt x="112502" y="794"/>
                  <a:pt x="118111" y="1280"/>
                  <a:pt x="123614" y="2381"/>
                </a:cubicBezTo>
                <a:cubicBezTo>
                  <a:pt x="126075" y="2873"/>
                  <a:pt x="128288" y="4314"/>
                  <a:pt x="130758" y="4763"/>
                </a:cubicBezTo>
                <a:cubicBezTo>
                  <a:pt x="137054" y="5908"/>
                  <a:pt x="143473" y="6239"/>
                  <a:pt x="149808" y="7144"/>
                </a:cubicBezTo>
                <a:cubicBezTo>
                  <a:pt x="154588" y="7827"/>
                  <a:pt x="159333" y="8731"/>
                  <a:pt x="164096" y="9525"/>
                </a:cubicBezTo>
                <a:cubicBezTo>
                  <a:pt x="166477" y="10319"/>
                  <a:pt x="169464" y="10131"/>
                  <a:pt x="171239" y="11906"/>
                </a:cubicBezTo>
                <a:cubicBezTo>
                  <a:pt x="173014" y="13681"/>
                  <a:pt x="172498" y="16805"/>
                  <a:pt x="173621" y="19050"/>
                </a:cubicBezTo>
                <a:cubicBezTo>
                  <a:pt x="174901" y="21610"/>
                  <a:pt x="176796" y="23813"/>
                  <a:pt x="178383" y="26194"/>
                </a:cubicBezTo>
                <a:cubicBezTo>
                  <a:pt x="185464" y="54517"/>
                  <a:pt x="182602" y="38721"/>
                  <a:pt x="185527" y="73819"/>
                </a:cubicBezTo>
                <a:cubicBezTo>
                  <a:pt x="184733" y="77788"/>
                  <a:pt x="185154" y="82211"/>
                  <a:pt x="183146" y="85725"/>
                </a:cubicBezTo>
                <a:cubicBezTo>
                  <a:pt x="181726" y="88210"/>
                  <a:pt x="178026" y="88464"/>
                  <a:pt x="176002" y="90488"/>
                </a:cubicBezTo>
                <a:cubicBezTo>
                  <a:pt x="173978" y="92512"/>
                  <a:pt x="172827" y="95250"/>
                  <a:pt x="171239" y="97631"/>
                </a:cubicBezTo>
                <a:cubicBezTo>
                  <a:pt x="173620" y="99219"/>
                  <a:pt x="175584" y="101794"/>
                  <a:pt x="178383" y="102394"/>
                </a:cubicBezTo>
                <a:cubicBezTo>
                  <a:pt x="186956" y="104231"/>
                  <a:pt x="197731" y="99298"/>
                  <a:pt x="204577" y="104775"/>
                </a:cubicBezTo>
                <a:cubicBezTo>
                  <a:pt x="208960" y="108281"/>
                  <a:pt x="203297" y="115940"/>
                  <a:pt x="202196" y="121444"/>
                </a:cubicBezTo>
                <a:cubicBezTo>
                  <a:pt x="201704" y="123905"/>
                  <a:pt x="200608" y="126207"/>
                  <a:pt x="199814" y="128588"/>
                </a:cubicBezTo>
                <a:cubicBezTo>
                  <a:pt x="193772" y="110460"/>
                  <a:pt x="199975" y="113316"/>
                  <a:pt x="183146" y="116681"/>
                </a:cubicBezTo>
                <a:cubicBezTo>
                  <a:pt x="181558" y="119062"/>
                  <a:pt x="178854" y="121002"/>
                  <a:pt x="178383" y="123825"/>
                </a:cubicBezTo>
                <a:cubicBezTo>
                  <a:pt x="177725" y="127769"/>
                  <a:pt x="183868" y="135625"/>
                  <a:pt x="185527" y="138113"/>
                </a:cubicBezTo>
                <a:cubicBezTo>
                  <a:pt x="184733" y="140494"/>
                  <a:pt x="185188" y="143797"/>
                  <a:pt x="183146" y="145256"/>
                </a:cubicBezTo>
                <a:cubicBezTo>
                  <a:pt x="180022" y="147487"/>
                  <a:pt x="164427" y="151127"/>
                  <a:pt x="159333" y="152400"/>
                </a:cubicBezTo>
                <a:cubicBezTo>
                  <a:pt x="146695" y="171358"/>
                  <a:pt x="155474" y="167498"/>
                  <a:pt x="133139" y="164306"/>
                </a:cubicBezTo>
                <a:cubicBezTo>
                  <a:pt x="127018" y="162266"/>
                  <a:pt x="123050" y="160740"/>
                  <a:pt x="116471" y="159544"/>
                </a:cubicBezTo>
                <a:cubicBezTo>
                  <a:pt x="110949" y="158540"/>
                  <a:pt x="105358" y="157957"/>
                  <a:pt x="99802" y="157163"/>
                </a:cubicBezTo>
                <a:cubicBezTo>
                  <a:pt x="94134" y="140160"/>
                  <a:pt x="97824" y="147052"/>
                  <a:pt x="90277" y="135731"/>
                </a:cubicBezTo>
                <a:cubicBezTo>
                  <a:pt x="89483" y="127794"/>
                  <a:pt x="89690" y="119692"/>
                  <a:pt x="87896" y="111919"/>
                </a:cubicBezTo>
                <a:cubicBezTo>
                  <a:pt x="87252" y="109130"/>
                  <a:pt x="85956" y="105246"/>
                  <a:pt x="83133" y="104775"/>
                </a:cubicBezTo>
                <a:cubicBezTo>
                  <a:pt x="75265" y="103463"/>
                  <a:pt x="67258" y="106362"/>
                  <a:pt x="59321" y="107156"/>
                </a:cubicBezTo>
                <a:cubicBezTo>
                  <a:pt x="58527" y="109537"/>
                  <a:pt x="57484" y="111850"/>
                  <a:pt x="56939" y="114300"/>
                </a:cubicBezTo>
                <a:cubicBezTo>
                  <a:pt x="55892" y="119013"/>
                  <a:pt x="56717" y="124269"/>
                  <a:pt x="54558" y="128588"/>
                </a:cubicBezTo>
                <a:cubicBezTo>
                  <a:pt x="53278" y="131148"/>
                  <a:pt x="49795" y="131763"/>
                  <a:pt x="47414" y="133350"/>
                </a:cubicBezTo>
                <a:cubicBezTo>
                  <a:pt x="40125" y="131528"/>
                  <a:pt x="36229" y="131689"/>
                  <a:pt x="30746" y="126206"/>
                </a:cubicBezTo>
                <a:cubicBezTo>
                  <a:pt x="28722" y="124182"/>
                  <a:pt x="28640" y="120126"/>
                  <a:pt x="25983" y="119063"/>
                </a:cubicBezTo>
                <a:cubicBezTo>
                  <a:pt x="20041" y="116686"/>
                  <a:pt x="13283" y="117475"/>
                  <a:pt x="6933" y="116681"/>
                </a:cubicBezTo>
                <a:cubicBezTo>
                  <a:pt x="0" y="95881"/>
                  <a:pt x="10170" y="129517"/>
                  <a:pt x="6933" y="80963"/>
                </a:cubicBezTo>
                <a:cubicBezTo>
                  <a:pt x="6743" y="78107"/>
                  <a:pt x="3758" y="76200"/>
                  <a:pt x="2171" y="73819"/>
                </a:cubicBezTo>
                <a:cubicBezTo>
                  <a:pt x="4552" y="72231"/>
                  <a:pt x="6538" y="69750"/>
                  <a:pt x="9314" y="69056"/>
                </a:cubicBezTo>
                <a:cubicBezTo>
                  <a:pt x="16287" y="67313"/>
                  <a:pt x="24072" y="69344"/>
                  <a:pt x="30746" y="66675"/>
                </a:cubicBezTo>
                <a:cubicBezTo>
                  <a:pt x="33077" y="65743"/>
                  <a:pt x="32437" y="61945"/>
                  <a:pt x="33127" y="59531"/>
                </a:cubicBezTo>
                <a:cubicBezTo>
                  <a:pt x="34026" y="56384"/>
                  <a:pt x="34714" y="53181"/>
                  <a:pt x="35508" y="50006"/>
                </a:cubicBezTo>
                <a:cubicBezTo>
                  <a:pt x="52177" y="55563"/>
                  <a:pt x="45033" y="56357"/>
                  <a:pt x="56939" y="52388"/>
                </a:cubicBezTo>
                <a:cubicBezTo>
                  <a:pt x="59296" y="45318"/>
                  <a:pt x="60805" y="36615"/>
                  <a:pt x="66464" y="30956"/>
                </a:cubicBezTo>
                <a:cubicBezTo>
                  <a:pt x="74929" y="22491"/>
                  <a:pt x="70036" y="19447"/>
                  <a:pt x="75989" y="1666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3077" tIns="83077" rIns="66462" bIns="830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3877"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7685" y="571143"/>
            <a:ext cx="5885419" cy="5231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Buildings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879" y="2089637"/>
            <a:ext cx="2634806" cy="1491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38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64808" y="2434372"/>
            <a:ext cx="319374" cy="17919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02358" y="2386602"/>
            <a:ext cx="166673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Ready and DPA signed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64808" y="2719271"/>
            <a:ext cx="319374" cy="17919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78962" y="2675077"/>
            <a:ext cx="193091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Some minor issues or DPA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Rectangle 114">
            <a:extLst>
              <a:ext uri="{FF2B5EF4-FFF2-40B4-BE49-F238E27FC236}">
                <a16:creationId xmlns:a16="http://schemas.microsoft.com/office/drawing/2014/main" id="{51EBABE1-A704-48DF-A821-62AEF94241F6}"/>
              </a:ext>
            </a:extLst>
          </p:cNvPr>
          <p:cNvSpPr/>
          <p:nvPr/>
        </p:nvSpPr>
        <p:spPr>
          <a:xfrm>
            <a:off x="464808" y="3004171"/>
            <a:ext cx="319374" cy="17919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TextBox 115">
            <a:extLst>
              <a:ext uri="{FF2B5EF4-FFF2-40B4-BE49-F238E27FC236}">
                <a16:creationId xmlns:a16="http://schemas.microsoft.com/office/drawing/2014/main" id="{8998408D-FB92-4050-9471-3CB592217DFD}"/>
              </a:ext>
            </a:extLst>
          </p:cNvPr>
          <p:cNvSpPr txBox="1"/>
          <p:nvPr/>
        </p:nvSpPr>
        <p:spPr>
          <a:xfrm>
            <a:off x="881280" y="2948684"/>
            <a:ext cx="115249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Not open data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0D2AAD1C-ED9A-4588-B702-6ECDE42BCAAD}"/>
              </a:ext>
            </a:extLst>
          </p:cNvPr>
          <p:cNvSpPr/>
          <p:nvPr/>
        </p:nvSpPr>
        <p:spPr>
          <a:xfrm>
            <a:off x="464808" y="3313520"/>
            <a:ext cx="319374" cy="17919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lt-LT" sz="12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TextBox 115">
            <a:extLst>
              <a:ext uri="{FF2B5EF4-FFF2-40B4-BE49-F238E27FC236}">
                <a16:creationId xmlns:a16="http://schemas.microsoft.com/office/drawing/2014/main" id="{59AF9A3B-31A9-4293-9C24-5AEAC85D233B}"/>
              </a:ext>
            </a:extLst>
          </p:cNvPr>
          <p:cNvSpPr txBox="1"/>
          <p:nvPr/>
        </p:nvSpPr>
        <p:spPr>
          <a:xfrm>
            <a:off x="900395" y="3248620"/>
            <a:ext cx="771879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92" dirty="0">
                <a:solidFill>
                  <a:prstClr val="black"/>
                </a:solidFill>
                <a:latin typeface="Calibri"/>
              </a:rPr>
              <a:t>Prospect</a:t>
            </a:r>
            <a:endParaRPr lang="lt-LT" sz="129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696847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546F3C22F9954892A4BBAD816491EB" ma:contentTypeVersion="11" ma:contentTypeDescription="Create a new document." ma:contentTypeScope="" ma:versionID="6ed81afb5c72fe2015a252820a2acc58">
  <xsd:schema xmlns:xsd="http://www.w3.org/2001/XMLSchema" xmlns:xs="http://www.w3.org/2001/XMLSchema" xmlns:p="http://schemas.microsoft.com/office/2006/metadata/properties" xmlns:ns3="99fcf011-65ed-43d8-9f6f-cf1749979738" xmlns:ns4="3666602c-770c-4089-9439-6862287f0ece" targetNamespace="http://schemas.microsoft.com/office/2006/metadata/properties" ma:root="true" ma:fieldsID="b203b279b87a6da4c6dd41fd2148ed0c" ns3:_="" ns4:_="">
    <xsd:import namespace="99fcf011-65ed-43d8-9f6f-cf1749979738"/>
    <xsd:import namespace="3666602c-770c-4089-9439-6862287f0e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cf011-65ed-43d8-9f6f-cf17499797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6602c-770c-4089-9439-6862287f0ec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D1D8BD-F57E-40DC-B3DA-A9716F8530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1B2774-0E58-43B6-A435-407D5F273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fcf011-65ed-43d8-9f6f-cf1749979738"/>
    <ds:schemaRef ds:uri="3666602c-770c-4089-9439-6862287f0e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1F04C9-D406-4CB5-B721-33AF86FD7850}">
  <ds:schemaRefs>
    <ds:schemaRef ds:uri="99fcf011-65ed-43d8-9f6f-cf1749979738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3666602c-770c-4089-9439-6862287f0e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1572</TotalTime>
  <Words>402</Words>
  <Application>Microsoft Office PowerPoint</Application>
  <PresentationFormat>On-screen Show (4:3)</PresentationFormat>
  <Paragraphs>107</Paragraphs>
  <Slides>16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Verdana</vt:lpstr>
      <vt:lpstr>Office Theme</vt:lpstr>
      <vt:lpstr>Regneark</vt:lpstr>
      <vt:lpstr>ELS: Data from multiple providers  Coordinating the supply </vt:lpstr>
      <vt:lpstr>Topics</vt:lpstr>
      <vt:lpstr>The approach in ELF</vt:lpstr>
      <vt:lpstr>ELF services summary</vt:lpstr>
      <vt:lpstr>The approach in Open ELS</vt:lpstr>
      <vt:lpstr>Task 3 in Open ELS: Data supply coordination and Data quality</vt:lpstr>
      <vt:lpstr>Cadastral Index Map</vt:lpstr>
      <vt:lpstr>Addresses</vt:lpstr>
      <vt:lpstr>Buildings</vt:lpstr>
      <vt:lpstr>Transport Network - Road</vt:lpstr>
      <vt:lpstr>Transport Network - Rail</vt:lpstr>
      <vt:lpstr>Challenges</vt:lpstr>
      <vt:lpstr>Engagement status by coverage</vt:lpstr>
      <vt:lpstr>Lessons learned</vt:lpstr>
      <vt:lpstr>The potential coverage of Data providers in ELS</vt:lpstr>
      <vt:lpstr>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Saulius Urbanas</dc:creator>
  <cp:lastModifiedBy>Mick Cory</cp:lastModifiedBy>
  <cp:revision>460</cp:revision>
  <cp:lastPrinted>2018-03-01T13:15:14Z</cp:lastPrinted>
  <dcterms:created xsi:type="dcterms:W3CDTF">2016-08-31T18:01:14Z</dcterms:created>
  <dcterms:modified xsi:type="dcterms:W3CDTF">2019-10-22T07:05:07Z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0x01010090546F3C22F9954892A4BBAD816491EB</vt:lpwstr>
  </property>
</Properties>
</file>